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9D21567-4550-4AA0-8DFA-E1E8B84D92BF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C9AC45C-E3E2-429D-B089-E381451039D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21567-4550-4AA0-8DFA-E1E8B84D92BF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9AC45C-E3E2-429D-B089-E381451039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9D21567-4550-4AA0-8DFA-E1E8B84D92BF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C9AC45C-E3E2-429D-B089-E381451039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21567-4550-4AA0-8DFA-E1E8B84D92BF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9AC45C-E3E2-429D-B089-E381451039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9D21567-4550-4AA0-8DFA-E1E8B84D92BF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C9AC45C-E3E2-429D-B089-E381451039D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21567-4550-4AA0-8DFA-E1E8B84D92BF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9AC45C-E3E2-429D-B089-E381451039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21567-4550-4AA0-8DFA-E1E8B84D92BF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9AC45C-E3E2-429D-B089-E381451039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21567-4550-4AA0-8DFA-E1E8B84D92BF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9AC45C-E3E2-429D-B089-E381451039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9D21567-4550-4AA0-8DFA-E1E8B84D92BF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9AC45C-E3E2-429D-B089-E381451039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21567-4550-4AA0-8DFA-E1E8B84D92BF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9AC45C-E3E2-429D-B089-E381451039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21567-4550-4AA0-8DFA-E1E8B84D92BF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9AC45C-E3E2-429D-B089-E381451039D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9D21567-4550-4AA0-8DFA-E1E8B84D92BF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C9AC45C-E3E2-429D-B089-E381451039D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5400" dirty="0" smtClean="0"/>
              <a:t>Моя родина</a:t>
            </a:r>
            <a:br>
              <a:rPr lang="ru-RU" sz="5400" dirty="0" smtClean="0"/>
            </a:br>
            <a:r>
              <a:rPr lang="ru-RU" sz="5400" dirty="0" smtClean="0"/>
              <a:t>Кесова Гора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Работу выполнила </a:t>
            </a:r>
          </a:p>
          <a:p>
            <a:r>
              <a:rPr lang="ru-RU" sz="2000" dirty="0" smtClean="0"/>
              <a:t>ученица 1 «В» класса</a:t>
            </a:r>
          </a:p>
          <a:p>
            <a:r>
              <a:rPr lang="ru-RU" sz="2000" dirty="0" err="1" smtClean="0"/>
              <a:t>Буторова</a:t>
            </a:r>
            <a:r>
              <a:rPr lang="ru-RU" sz="2000" dirty="0" smtClean="0"/>
              <a:t> Александра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Моя Родина – это посёлок в Тверской области. Называется он Кесова Гора.</a:t>
            </a:r>
            <a:endParaRPr lang="ru-RU" sz="2800" dirty="0"/>
          </a:p>
        </p:txBody>
      </p:sp>
      <p:pic>
        <p:nvPicPr>
          <p:cNvPr id="1026" name="Picture 2" descr="D:\1в\Без названия (6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00174"/>
            <a:ext cx="7786742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Это здание нашей администрации.</a:t>
            </a:r>
            <a:endParaRPr lang="ru-RU" dirty="0"/>
          </a:p>
        </p:txBody>
      </p:sp>
      <p:pic>
        <p:nvPicPr>
          <p:cNvPr id="4098" name="Picture 2" descr="D:\1в\85195610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643050"/>
            <a:ext cx="7643866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Это наша районная больница. Здесь я и появилась на свет.</a:t>
            </a:r>
            <a:endParaRPr lang="ru-RU" dirty="0"/>
          </a:p>
        </p:txBody>
      </p:sp>
      <p:pic>
        <p:nvPicPr>
          <p:cNvPr id="2050" name="Picture 2" descr="D:\1в\pic_cc20812dd5d018980c77160b4d3b3ef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7643866" cy="52863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Теперь я выросла и пошла в </a:t>
            </a:r>
            <a:r>
              <a:rPr lang="ru-RU" dirty="0" smtClean="0"/>
              <a:t>н</a:t>
            </a:r>
            <a:r>
              <a:rPr lang="ru-RU" dirty="0" smtClean="0"/>
              <a:t>ашу школу.</a:t>
            </a:r>
            <a:endParaRPr lang="ru-RU" dirty="0"/>
          </a:p>
        </p:txBody>
      </p:sp>
      <p:pic>
        <p:nvPicPr>
          <p:cNvPr id="3074" name="Picture 2" descr="D:\1в\01_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74963"/>
            <a:ext cx="7429552" cy="49687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Это наш дом культуры.</a:t>
            </a:r>
            <a:br>
              <a:rPr lang="ru-RU" sz="2400" dirty="0" smtClean="0"/>
            </a:br>
            <a:r>
              <a:rPr lang="ru-RU" sz="2400" dirty="0" smtClean="0"/>
              <a:t>Сюда мы ходим на концерты. В этом же здании и детская школа искусств.</a:t>
            </a:r>
            <a:endParaRPr lang="ru-RU" sz="2400" dirty="0"/>
          </a:p>
        </p:txBody>
      </p:sp>
      <p:pic>
        <p:nvPicPr>
          <p:cNvPr id="5122" name="Picture 2" descr="D:\1в\3306834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7500990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Наша церковь. В ней меня крестили.</a:t>
            </a:r>
            <a:endParaRPr lang="ru-RU" dirty="0"/>
          </a:p>
        </p:txBody>
      </p:sp>
      <p:pic>
        <p:nvPicPr>
          <p:cNvPr id="6146" name="Picture 2" descr="D:\1в\images (4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214554"/>
            <a:ext cx="3857652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3230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Обелиск победы. Бюст Героя советского союза </a:t>
            </a:r>
            <a:r>
              <a:rPr lang="ru-RU" dirty="0" err="1" smtClean="0"/>
              <a:t>Алелюхина</a:t>
            </a:r>
            <a:r>
              <a:rPr lang="ru-RU" dirty="0" smtClean="0"/>
              <a:t> А.В. </a:t>
            </a:r>
            <a:endParaRPr lang="ru-RU" dirty="0"/>
          </a:p>
        </p:txBody>
      </p:sp>
      <p:pic>
        <p:nvPicPr>
          <p:cNvPr id="7170" name="Picture 2" descr="D:\1в\images (5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857364"/>
            <a:ext cx="3000396" cy="3000396"/>
          </a:xfrm>
          <a:prstGeom prst="rect">
            <a:avLst/>
          </a:prstGeom>
          <a:noFill/>
        </p:spPr>
      </p:pic>
      <p:pic>
        <p:nvPicPr>
          <p:cNvPr id="7171" name="Picture 3" descr="D:\1в\images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071678"/>
            <a:ext cx="3000396" cy="385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537720"/>
          </a:xfrm>
        </p:spPr>
        <p:txBody>
          <a:bodyPr/>
          <a:lstStyle/>
          <a:p>
            <a:r>
              <a:rPr lang="ru-RU" dirty="0" smtClean="0"/>
              <a:t>Наш посёлок не очень большой, но очень красивый! Я люблю свою родину! Я люблю свой дом!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</TotalTime>
  <Words>95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Моя родина Кесова Гора</vt:lpstr>
      <vt:lpstr>Моя Родина – это посёлок в Тверской области. Называется он Кесова Гора.</vt:lpstr>
      <vt:lpstr>Это здание нашей администрации.</vt:lpstr>
      <vt:lpstr>Это наша районная больница. Здесь я и появилась на свет.</vt:lpstr>
      <vt:lpstr>Теперь я выросла и пошла в нашу школу.</vt:lpstr>
      <vt:lpstr>Это наш дом культуры. Сюда мы ходим на концерты. В этом же здании и детская школа искусств.</vt:lpstr>
      <vt:lpstr>Наша церковь. В ней меня крестили.</vt:lpstr>
      <vt:lpstr>Обелиск победы. Бюст Героя советского союза Алелюхина А.В. </vt:lpstr>
      <vt:lpstr>Наш посёлок не очень большой, но очень красивый! Я люблю свою родину! Я люблю свой дом!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родина Кесова Гора</dc:title>
  <dc:creator>Macros</dc:creator>
  <cp:lastModifiedBy>Macros</cp:lastModifiedBy>
  <cp:revision>2</cp:revision>
  <dcterms:created xsi:type="dcterms:W3CDTF">2019-09-26T13:50:32Z</dcterms:created>
  <dcterms:modified xsi:type="dcterms:W3CDTF">2019-09-26T14:05:00Z</dcterms:modified>
</cp:coreProperties>
</file>