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9" r:id="rId6"/>
    <p:sldId id="258" r:id="rId7"/>
    <p:sldId id="263" r:id="rId8"/>
    <p:sldId id="262" r:id="rId9"/>
    <p:sldId id="266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9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A9074-0AC0-47B4-B881-C9B2052FC65C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B470-BA95-4F0E-89E0-19D6BA728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89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A9074-0AC0-47B4-B881-C9B2052FC65C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B470-BA95-4F0E-89E0-19D6BA728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786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A9074-0AC0-47B4-B881-C9B2052FC65C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B470-BA95-4F0E-89E0-19D6BA728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973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A9074-0AC0-47B4-B881-C9B2052FC65C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B470-BA95-4F0E-89E0-19D6BA728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636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A9074-0AC0-47B4-B881-C9B2052FC65C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B470-BA95-4F0E-89E0-19D6BA728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31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A9074-0AC0-47B4-B881-C9B2052FC65C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B470-BA95-4F0E-89E0-19D6BA728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92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A9074-0AC0-47B4-B881-C9B2052FC65C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B470-BA95-4F0E-89E0-19D6BA728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279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A9074-0AC0-47B4-B881-C9B2052FC65C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B470-BA95-4F0E-89E0-19D6BA728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38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A9074-0AC0-47B4-B881-C9B2052FC65C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B470-BA95-4F0E-89E0-19D6BA728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22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A9074-0AC0-47B4-B881-C9B2052FC65C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B470-BA95-4F0E-89E0-19D6BA728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55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A9074-0AC0-47B4-B881-C9B2052FC65C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B470-BA95-4F0E-89E0-19D6BA728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393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A9074-0AC0-47B4-B881-C9B2052FC65C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DB470-BA95-4F0E-89E0-19D6BA728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44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16"/>
            <a:ext cx="12192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8152" y="455723"/>
            <a:ext cx="9135695" cy="108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МИНОБРНАУКИ РОССИИ </a:t>
            </a:r>
          </a:p>
          <a:p>
            <a:pPr algn="ctr">
              <a:lnSpc>
                <a:spcPct val="115000"/>
              </a:lnSpc>
            </a:pP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Федеральное государственное автономное образовательное учреждение высшего образования</a:t>
            </a:r>
          </a:p>
          <a:p>
            <a:pPr algn="ctr">
              <a:lnSpc>
                <a:spcPct val="115000"/>
              </a:lnSpc>
            </a:pP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«ЮЖНЫЙ ФЕДЕРАЛЬНЫЙ УНИВЕРСИТЕТ» Академия психологии и педагогики</a:t>
            </a:r>
          </a:p>
          <a:p>
            <a:pPr algn="ctr">
              <a:lnSpc>
                <a:spcPct val="115000"/>
              </a:lnSpc>
            </a:pP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Направление подготовки 44.03.03 «Специальное (дефектологическое) образование» профиль «Логопедия»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63537" y="4163584"/>
            <a:ext cx="3084945" cy="133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7930270" y="4789641"/>
            <a:ext cx="4704002" cy="1008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ysClr val="window" lastClr="FFFFFF">
                  <a:shade val="95000"/>
                </a:sysClr>
              </a:buClr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студентка 5 курса</a:t>
            </a:r>
          </a:p>
          <a:p>
            <a:pPr>
              <a:buClr>
                <a:sysClr val="window" lastClr="FFFFFF">
                  <a:shade val="95000"/>
                </a:sysClr>
              </a:buClr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Векшина Зоя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Геннадьевна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22501" y="6254533"/>
            <a:ext cx="4146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Ростов-на-Дону 2020г.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67163" y="2100787"/>
            <a:ext cx="8857672" cy="1326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Технология обучения математике на основе решения задач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Р.Г. </a:t>
            </a:r>
            <a:r>
              <a:rPr lang="ru-RU" sz="3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Хазанкин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8152" y="3670836"/>
            <a:ext cx="3563682" cy="2393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8795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16"/>
            <a:ext cx="12192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63537" y="4163584"/>
            <a:ext cx="3084945" cy="133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720109" y="125408"/>
            <a:ext cx="650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10 заповедей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6546" y="833294"/>
            <a:ext cx="1064952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Стараться, чтобы теоретические знания ребят были как можно более глубокими. Студенты должны хорошо понимать глубинные взаимосвязи изучаемого предмета, знать и уметь пользоваться общими методами данной науки.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Связывать изучение математики с другими учебными предметами.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Систематически изучать, как использовать теоретические знания, решая за дачи; методы доказательства и общие методы решения задач.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Руководящие идеи, общие приемы накапливать, систематизировать, исследовать в различных ситуациях.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Учить догадываться.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Продолжать работать с решенной задачей.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Учиться видеть красоту математики - процесс решения и результаты.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Составлять задачи самостоятельно.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Работать с учебной, научно-популярной и научной литературой.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Организовать «математическое» общение на уроке и после уроков.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957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16"/>
            <a:ext cx="12192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63537" y="4163584"/>
            <a:ext cx="3084945" cy="133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482436" y="336907"/>
            <a:ext cx="9227128" cy="618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6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Зильбергер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Н.И. и др. Формы работы Р. Г.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Хазанкина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// Математика в школе. -1986. - №2.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Зильбергер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Н.И. Методические указания по составлению математических задач. - Псков. 1991.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Зилъбергер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Н.И. Урок математики. Подготовка и проведение. - М.: Просвещение, 1995.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Преловская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М. Извлечение корня, или Откуда в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Белореаке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столько вундеркиндов Возвышение желаний, или Как осуществить себя. - М.: Политиздат. 1986.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Селевко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Г.К. Физический вечер в школе // Вопросы оптики в факультативных курсах. -Ярославль, 1970.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Хазанкин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Р.Г. Десять заповедей учителя математики // Народное образование. - 1991.-№1.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Хазанкин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Р.Г. Как увлечь учеников математикой // Народное образование. - 1987.-№10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94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25522" y="864914"/>
            <a:ext cx="8048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Целевые ориентации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53308" y="2430296"/>
            <a:ext cx="93933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Обучение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всех на уровне стандарта.</a:t>
            </a:r>
            <a:endParaRPr lang="ru-RU" sz="4000" b="1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Увлечение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детей математикой.</a:t>
            </a:r>
            <a:endParaRPr lang="ru-RU" sz="4000" b="1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Выращивание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талантливых детей.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1307" y="4498109"/>
            <a:ext cx="6901877" cy="2185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61091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16"/>
            <a:ext cx="12192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63537" y="4163584"/>
            <a:ext cx="3084945" cy="133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893455" y="618836"/>
            <a:ext cx="8709889" cy="88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Концептуальные положения</a:t>
            </a:r>
            <a:endParaRPr lang="ru-RU" sz="40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5927" y="2041236"/>
            <a:ext cx="10741891" cy="3490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личностный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подход, педагогика успеха, педагогика сотрудничества;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обучать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математике, равно обучать решению задач;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обучать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решению задач, равно обучать умениям типизации + умение решать типовые задачи;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индивидуализировать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 «трудных» и «одаренных»;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органическая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связь индивидуальной и коллективной деятельности;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управлять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общением старших и младших школьников;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сочетать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урочную и внеурочную формы работы.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48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63537" y="4163584"/>
            <a:ext cx="3084945" cy="133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357582" y="696797"/>
            <a:ext cx="74768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Особенности методики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36073" y="2001813"/>
            <a:ext cx="8774546" cy="2640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урок-лекция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уроки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решения «ключевых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задач»;</a:t>
            </a:r>
          </a:p>
          <a:p>
            <a:pPr marL="571500" indent="-5715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уроки-консультации;</a:t>
            </a:r>
          </a:p>
          <a:p>
            <a:pPr marL="571500" indent="-5715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зачетные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уроки.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0912" y="3556000"/>
            <a:ext cx="4770880" cy="3096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04791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16"/>
            <a:ext cx="12192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63537" y="4163584"/>
            <a:ext cx="3084945" cy="133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955635" y="316211"/>
            <a:ext cx="62807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Уроки-лекции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88654" y="1505528"/>
            <a:ext cx="9014691" cy="4622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Структурные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элементы: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обоснование необходимости изучения темы;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проблемные ситуации, анализ этих ситуаций;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работа с утверждениями по определенной схеме;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обсуждение круга вопросов, которые близки к теме лекции и предлагаются для самостоятельной работы;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сообщение материала, выносимого на зачет, список литературы, дата проведения зачета;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разбор решения ключевых задач по теме.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160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16"/>
            <a:ext cx="12192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63537" y="4163584"/>
            <a:ext cx="3084945" cy="133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992909" y="421424"/>
            <a:ext cx="10206182" cy="179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Уроки-решения </a:t>
            </a:r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«ключевых задач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67164" y="1791068"/>
            <a:ext cx="9531927" cy="370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различными методами;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системы задач;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проверка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решения задач товарищами;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самостоятельное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составление задач: аналогичных, обратных, обобщенных, на применение;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конкурсах и олимпиадах.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416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63537" y="4163584"/>
            <a:ext cx="3084945" cy="133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627745" y="206579"/>
            <a:ext cx="6991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Уроки-консультации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5891" y="1124082"/>
            <a:ext cx="10575636" cy="5189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компонуются в группы по содержанию, методам решения, сложности;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вычленяется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(из числа предложенных) или формулируется новая, решение которой является ключом к методике решения задач всей группы;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формулируется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решается одна задача, которая обеспечит знакомство школьников с решением нескольких задач из разных карточек;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подбираются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ключевые задачи к задачам из карточек;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определяются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источники, в которых содержатся решения отдельных задач, включенных школьниками в карточки;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включается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дополнительная, важная для всех (по мнению учителя) задача.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411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16"/>
            <a:ext cx="12192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63537" y="4163584"/>
            <a:ext cx="3084945" cy="133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981200" y="138865"/>
            <a:ext cx="8229600" cy="987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5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Зачетные 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уроки</a:t>
            </a:r>
            <a:endParaRPr lang="ru-RU" sz="44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0582" y="1896754"/>
            <a:ext cx="1052021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Алгоритм зачета: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мотивация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оценок;</a:t>
            </a: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устный отчет студентов (работа в паре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беседа в паре до полного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понимания;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выполняет индивидуальное задание с карточки;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разъясняет, если обнаружил непонимание сути или пробелы в знаниях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зачетную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карточку принимающий выставляет три оценки: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принимающий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обозначает с помощью условных значков качество решения каждой задачи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7491" y="1126315"/>
            <a:ext cx="4100945" cy="2534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80289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63537" y="4163584"/>
            <a:ext cx="3084945" cy="133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616200" y="508499"/>
            <a:ext cx="7125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Внеклассные формы работы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5310" y="2115128"/>
            <a:ext cx="8356332" cy="3490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математические бон; 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математические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олимпиады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КВН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математические вечера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летняя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математическая школа; 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научного общества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учащихся.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2364" y="1365847"/>
            <a:ext cx="3923335" cy="2629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01552" y="4145291"/>
            <a:ext cx="3399207" cy="2515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107633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717</Words>
  <Application>Microsoft Office PowerPoint</Application>
  <PresentationFormat>Широкоэкранный</PresentationFormat>
  <Paragraphs>83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10</cp:revision>
  <dcterms:created xsi:type="dcterms:W3CDTF">2020-11-23T15:21:07Z</dcterms:created>
  <dcterms:modified xsi:type="dcterms:W3CDTF">2020-11-25T09:47:26Z</dcterms:modified>
</cp:coreProperties>
</file>