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8" r:id="rId3"/>
    <p:sldId id="257" r:id="rId4"/>
    <p:sldId id="264" r:id="rId5"/>
    <p:sldId id="266" r:id="rId6"/>
    <p:sldId id="259" r:id="rId7"/>
    <p:sldId id="260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69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13F0F1-4652-4E50-A624-BE931731842F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8BEA2E-0B90-4B19-A95B-67C3ED8FC8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BEA2E-0B90-4B19-A95B-67C3ED8FC82D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YYY\&#1056;&#1072;&#1073;&#1086;&#1095;&#1080;&#1081;%20&#1089;&#1090;&#1086;&#1083;\zvuk-lesa-ranney-osenyu-16685.mp3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YYY\&#1056;&#1072;&#1073;&#1086;&#1095;&#1080;&#1081;%20&#1089;&#1090;&#1086;&#1083;\Neizvesten_-_zvuk_avtomobilya_(iPleer.com).mp3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YYY\&#1056;&#1072;&#1073;&#1086;&#1095;&#1080;&#1081;%20&#1089;&#1090;&#1086;&#1083;\&#1094;&#1086;&#1082;&#1086;&#1090;%20(mp3cut.net).mp3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12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YYY\Мои документы\1593737870_21-p-klassnie-osennie-foni-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340768"/>
            <a:ext cx="8229600" cy="129614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Book Antiqua" pitchFamily="18" charset="0"/>
              </a:rPr>
              <a:t>Открытое занятие по формированию фонематического слуха и ЗКР </a:t>
            </a:r>
            <a:br>
              <a:rPr lang="ru-RU" sz="3200" b="1" dirty="0" smtClean="0">
                <a:latin typeface="Book Antiqua" pitchFamily="18" charset="0"/>
              </a:rPr>
            </a:br>
            <a:r>
              <a:rPr lang="ru-RU" sz="3200" b="1" dirty="0" smtClean="0">
                <a:latin typeface="Book Antiqua" pitchFamily="18" charset="0"/>
              </a:rPr>
              <a:t>у детей 5 г.ж. </a:t>
            </a:r>
            <a:endParaRPr lang="ru-RU" sz="3200" b="1" dirty="0">
              <a:latin typeface="Book Antiqua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14073" y="2967335"/>
            <a:ext cx="8515857" cy="92333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«Необычное путешествие»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YYY\Рабочий стол\сри\ophS7pAX6W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YYY\Рабочий стол\сри\nastol.com.ua-1523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</p:spPr>
      </p:pic>
      <p:pic>
        <p:nvPicPr>
          <p:cNvPr id="8" name="zvuk-lesa-ranney-osenyu-16685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60432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928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YYY\Мои документы\1593737902_62-p-klassnie-osennie-foni-89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3" descr="C:\Documents and Settings\YYY\Рабочий стол\сри\b9a5ad65538a2450fa1903014a4a4b2d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44824"/>
            <a:ext cx="1524000" cy="1143000"/>
          </a:xfrm>
          <a:prstGeom prst="rect">
            <a:avLst/>
          </a:prstGeom>
          <a:noFill/>
        </p:spPr>
      </p:pic>
      <p:pic>
        <p:nvPicPr>
          <p:cNvPr id="6147" name="Picture 3" descr="C:\Documents and Settings\YYY\Рабочий стол\сри\bored_cricket_redo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5340846"/>
            <a:ext cx="1517154" cy="1517154"/>
          </a:xfrm>
          <a:prstGeom prst="rect">
            <a:avLst/>
          </a:prstGeom>
          <a:noFill/>
        </p:spPr>
      </p:pic>
      <p:pic>
        <p:nvPicPr>
          <p:cNvPr id="6148" name="Picture 4" descr="C:\Documents and Settings\YYY\Рабочий стол\сри\Svetofor-deBHdr3F_7hyG_hymfhhdhd-dtnjajh-CВетофор-божья-коровка2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19863" y="4005064"/>
            <a:ext cx="1224137" cy="12241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81481E-6 C 0.00556 -0.02523 0.01337 -0.0493 0.02882 -0.0493 C 0.04653 -0.0493 0.05261 -0.02523 0.05851 -4.81481E-6 C 0.06615 0.02801 0.07188 0.05602 0.0915 0.05602 C 0.1092 0.05602 0.11476 0.02801 0.12257 -4.81481E-6 C 0.12657 -0.02523 0.1342 -0.0493 0.15174 -0.0493 C 0.16736 -0.0493 0.175 -0.02523 0.18143 -4.81481E-6 C 0.18698 0.02801 0.1948 0.05602 0.2125 0.05602 C 0.22986 0.05602 0.24358 -4.81481E-6 0.24358 0.00024 C 0.24931 -0.02523 0.25539 -0.0493 0.27275 -0.0493 C 0.29028 -0.0493 0.29653 -0.02523 0.30209 -4.81481E-6 C 0.3099 0.02801 0.31563 0.05602 0.33542 0.05602 C 0.35278 0.05602 0.35868 0.02801 0.36459 -4.81481E-6 C 0.37223 -0.02523 0.37795 -0.0493 0.39566 -0.0493 C 0.41111 -0.0493 0.41893 -0.02523 0.425 -4.81481E-6 C 0.43091 0.02801 0.43855 0.05602 0.45608 0.05602 C 0.47379 0.05602 0.47934 0.02801 0.4875 -4.81481E-6 " pathEditMode="relative" rAng="0" ptsTypes="fffffffffffffffff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4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8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98 -0.03655 C -0.00382 -0.02429 0.00972 -0.01203 0.01579 0.0037 C 0.02187 0.02059 0.025 0.04071 0.02777 0.06084 C 0.03107 0.08096 0.02777 0.09785 0.025 0.11636 C 0.02187 0.1337 0.01736 0.15221 0.00659 0.16748 C -0.00226 0.18321 -0.01754 0.19547 -0.03403 0.20495 C -0.04914 0.21397 -0.06736 0.22022 -0.08542 0.22346 C -0.10348 0.22646 -0.12153 0.22646 -0.13837 0.22346 C -0.15643 0.22022 -0.17292 0.21235 -0.18664 0.20009 C -0.20018 0.18922 -0.21233 0.17534 -0.21823 0.15846 C -0.22587 0.14273 -0.22882 0.12121 -0.22882 0.1041 C -0.23039 0.08721 -0.22882 0.06708 -0.22118 0.0502 C -0.21389 0.03447 -0.20018 0.02221 -0.18212 0.01596 C -0.16372 0.01134 -0.14566 0.01758 -0.13368 0.02845 C -0.12309 0.03909 -0.11546 0.05621 -0.11389 0.07611 C -0.11389 0.09623 -0.11546 0.11497 -0.12309 0.13047 C -0.13073 0.14596 -0.12917 0.14897 -0.15938 0.1691 C -0.18664 0.19084 -0.21389 0.1846 -0.23039 0.18598 C -0.24688 0.18598 -0.26042 0.17997 -0.27691 0.17372 C -0.29532 0.16609 -0.31025 0.15221 -0.32101 0.13995 C -0.33143 0.12746 -0.33594 0.11196 -0.34202 0.08721 C -0.34636 0.06246 -0.34636 0.0502 -0.34636 0.03123 C -0.34636 0.01272 -0.34636 -0.00578 -0.34636 -0.02429 " pathEditMode="relative" rAng="0" ptsTypes="fffffffffffffffffffffff">
                                      <p:cBhvr>
                                        <p:cTn id="10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" y="1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YYY\Рабочий стол\сри\IMG_96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Documents and Settings\YYY\Рабочий стол\сри\1505186828_2788-avtobus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4789040" y="2708920"/>
            <a:ext cx="7200800" cy="4505087"/>
          </a:xfrm>
          <a:prstGeom prst="rect">
            <a:avLst/>
          </a:prstGeom>
          <a:noFill/>
        </p:spPr>
      </p:pic>
      <p:pic>
        <p:nvPicPr>
          <p:cNvPr id="12" name="Neizvesten_-_zvuk_avtomobilya_(iPleer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316416" y="609329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886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YYY\Рабочий стол\сри\IMG_96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Documents and Settings\YYY\Рабочий стол\сри\5dbe5fe00b868b3c8a47ae598b76f75d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933056"/>
            <a:ext cx="6138885" cy="2823369"/>
          </a:xfrm>
          <a:prstGeom prst="rect">
            <a:avLst/>
          </a:prstGeom>
          <a:noFill/>
        </p:spPr>
      </p:pic>
      <p:pic>
        <p:nvPicPr>
          <p:cNvPr id="4" name="цокот (mp3cut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604448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9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7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YYY\Рабочий стол\сри\8EzDt12oB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YYY\Мои документы\1593737870_21-p-klassnie-osennie-foni-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55952" y="2967335"/>
            <a:ext cx="3432094" cy="92333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15</Words>
  <Application>Microsoft Office PowerPoint</Application>
  <PresentationFormat>Экран (4:3)</PresentationFormat>
  <Paragraphs>6</Paragraphs>
  <Slides>8</Slides>
  <Notes>1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Открытое занятие по формированию фонематического слуха и ЗКР  у детей 5 г.ж.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Открытое занятие по </dc:title>
  <cp:lastModifiedBy>Hom</cp:lastModifiedBy>
  <cp:revision>20</cp:revision>
  <dcterms:modified xsi:type="dcterms:W3CDTF">2020-11-21T13:05:42Z</dcterms:modified>
</cp:coreProperties>
</file>