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68" r:id="rId2"/>
    <p:sldId id="281" r:id="rId3"/>
    <p:sldId id="269" r:id="rId4"/>
    <p:sldId id="270" r:id="rId5"/>
    <p:sldId id="273" r:id="rId6"/>
    <p:sldId id="272" r:id="rId7"/>
    <p:sldId id="271" r:id="rId8"/>
    <p:sldId id="274" r:id="rId9"/>
    <p:sldId id="275" r:id="rId10"/>
    <p:sldId id="276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2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256490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общеобразовательного вида №72»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«Применение нестандартного оборудования для  укрепления и сохранения здоровья детей дошкольного возраста»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5805264"/>
            <a:ext cx="7524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гр. «Звёздочка»: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Курильченко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Татьяна Сергеевна</a:t>
            </a:r>
          </a:p>
        </p:txBody>
      </p:sp>
      <p:pic>
        <p:nvPicPr>
          <p:cNvPr id="5" name="Picture 2" descr="C:\Users\User\Desktop\IMG_85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7" y="1844824"/>
            <a:ext cx="5524743" cy="4145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690048" cy="149817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Тренажёры 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«Бильбоке»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развитие глазомера, меткости, координации, ловкости, внимания.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пластиковые бутылки из-под воды, к которым на шнуре прикрепляются контейнеры от киндер-сюрпризов, шарики.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поймать шарик ёмкостью.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ндрей\Desktop\Таня\с телефона\18.11\IMG_843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2334" t="5534" r="18867" b="17292"/>
          <a:stretch>
            <a:fillRect/>
          </a:stretch>
        </p:blipFill>
        <p:spPr bwMode="auto">
          <a:xfrm>
            <a:off x="6228184" y="2222866"/>
            <a:ext cx="2376264" cy="4158462"/>
          </a:xfrm>
          <a:prstGeom prst="rect">
            <a:avLst/>
          </a:prstGeom>
          <a:noFill/>
        </p:spPr>
      </p:pic>
      <p:pic>
        <p:nvPicPr>
          <p:cNvPr id="7171" name="Picture 3" descr="C:\Users\Андрей\Desktop\Таня\с телефона\18.11\IMG_8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2592288" cy="1944216"/>
          </a:xfrm>
          <a:prstGeom prst="rect">
            <a:avLst/>
          </a:prstGeom>
          <a:noFill/>
        </p:spPr>
      </p:pic>
      <p:pic>
        <p:nvPicPr>
          <p:cNvPr id="7172" name="Picture 4" descr="C:\Users\Андрей\Desktop\Таня\с телефона\18.11\IMG_84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844824"/>
            <a:ext cx="2627784" cy="1970838"/>
          </a:xfrm>
          <a:prstGeom prst="rect">
            <a:avLst/>
          </a:prstGeom>
          <a:noFill/>
        </p:spPr>
      </p:pic>
      <p:sp>
        <p:nvSpPr>
          <p:cNvPr id="7174" name="AutoShape 6" descr="https://apf.mail.ru/cgi-bin/readmsg?id=16057271570111987452;0;4&amp;exif=1&amp;full=1&amp;x-email=tanjakur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apf.mail.ru/cgi-bin/readmsg?id=16057271570111987452;0;4&amp;exif=1&amp;full=1&amp;x-email=tanjakur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https://apf.mail.ru/cgi-bin/readmsg?id=16057271570111987452;0;4&amp;exif=1&amp;full=1&amp;x-email=tanjakur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9" name="Picture 11" descr="C:\Users\Андрей\Downloads\PHOTO-2020-11-18-19-22-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933056"/>
            <a:ext cx="3569296" cy="2676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1420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«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Кольцеброс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«Короны».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развивать ловкость, меткость, глазомер, координацию движений., профилактика нарушений осанки и развития равновесия.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Материал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деревянные палочки, контейнеры от киндер-сюрпризов и крышек от пластиковых бутылок, нанизанные на проволоку и соединенные в кольцо.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попади в цель,  пронести на голове и не уронить.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ндрей\Desktop\Таня\с телефона\18.11\PHOTO-2020-11-18-19-32-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837" t="26338" r="17654" b="5228"/>
          <a:stretch>
            <a:fillRect/>
          </a:stretch>
        </p:blipFill>
        <p:spPr bwMode="auto">
          <a:xfrm>
            <a:off x="6228184" y="2852936"/>
            <a:ext cx="2326412" cy="3240360"/>
          </a:xfrm>
          <a:prstGeom prst="rect">
            <a:avLst/>
          </a:prstGeom>
          <a:noFill/>
        </p:spPr>
      </p:pic>
      <p:pic>
        <p:nvPicPr>
          <p:cNvPr id="6147" name="Picture 3" descr="C:\Users\Андрей\Desktop\Таня\с телефона\18.11\IMG_84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3168352" cy="2376264"/>
          </a:xfrm>
          <a:prstGeom prst="rect">
            <a:avLst/>
          </a:prstGeom>
          <a:noFill/>
        </p:spPr>
      </p:pic>
      <p:pic>
        <p:nvPicPr>
          <p:cNvPr id="6148" name="Picture 4" descr="C:\Users\Андрей\Desktop\Таня\с телефона\18.11\PHOTO-2020-11-18-19-33-01.jpg"/>
          <p:cNvPicPr>
            <a:picLocks noChangeAspect="1" noChangeArrowheads="1"/>
          </p:cNvPicPr>
          <p:nvPr/>
        </p:nvPicPr>
        <p:blipFill>
          <a:blip r:embed="rId4" cstate="print"/>
          <a:srcRect l="27600" t="32150" r="29000" b="4851"/>
          <a:stretch>
            <a:fillRect/>
          </a:stretch>
        </p:blipFill>
        <p:spPr bwMode="auto">
          <a:xfrm>
            <a:off x="3995936" y="2348880"/>
            <a:ext cx="2088232" cy="4041739"/>
          </a:xfrm>
          <a:prstGeom prst="rect">
            <a:avLst/>
          </a:prstGeom>
          <a:noFill/>
        </p:spPr>
      </p:pic>
      <p:pic>
        <p:nvPicPr>
          <p:cNvPr id="7" name="Рисунок 6" descr="https://www.maam.ru/upload/blogs/detsad-818549-1475336341.jpg"/>
          <p:cNvPicPr/>
          <p:nvPr/>
        </p:nvPicPr>
        <p:blipFill>
          <a:blip r:embed="rId5" cstate="print"/>
          <a:srcRect b="4316"/>
          <a:stretch>
            <a:fillRect/>
          </a:stretch>
        </p:blipFill>
        <p:spPr bwMode="auto">
          <a:xfrm>
            <a:off x="539552" y="4653136"/>
            <a:ext cx="31683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44016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«Прокати в ворота»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дуги из контейнеров от киндер-сюрпризов и крышек от пластиковых бутылок, мячики, шарики маленького и среднего диаметра.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развивать ловкость, меткость, глазомер, координацию движений.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прокати в ворота.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ндрей\Desktop\Таня\с телефона\18.11\IMG_84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4273781" cy="3205336"/>
          </a:xfrm>
          <a:prstGeom prst="rect">
            <a:avLst/>
          </a:prstGeom>
          <a:noFill/>
        </p:spPr>
      </p:pic>
      <p:pic>
        <p:nvPicPr>
          <p:cNvPr id="10242" name="Picture 2" descr="C:\Users\Андрей\Desktop\Таня\с телефона\18.11\PHOTO-2020-11-18-19-34-14.jpg"/>
          <p:cNvPicPr>
            <a:picLocks noChangeAspect="1" noChangeArrowheads="1"/>
          </p:cNvPicPr>
          <p:nvPr/>
        </p:nvPicPr>
        <p:blipFill>
          <a:blip r:embed="rId3" cstate="print"/>
          <a:srcRect t="16800" b="26501"/>
          <a:stretch>
            <a:fillRect/>
          </a:stretch>
        </p:blipFill>
        <p:spPr bwMode="auto">
          <a:xfrm>
            <a:off x="4644008" y="1772816"/>
            <a:ext cx="4176464" cy="3157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Андрей\Desktop\с почты\PHOTO-2020-11-18-18-37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52670"/>
            <a:ext cx="3672408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41044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Таким образом, посредством использования нестандартного оборудования наряду с двигательной активностью развивается сноровка, внимание, ловкость, закрепляются знания цвета, формы, воспитывается умение быть в коллективе, увеличивается моторная плотность занятий, закрепляются достижения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восстановительной работы.</a:t>
            </a:r>
            <a:endParaRPr lang="ru-RU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3888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Нестандартное оборудование мы используем во всех видах детской деятельности </a:t>
            </a:r>
            <a:r>
              <a:rPr lang="ru-RU" dirty="0" smtClean="0"/>
              <a:t>: как в организованной - физкультурные занятия, утренняя гимнастика, гимнастика после сна и т. д., так и в самостоятельной, свободной </a:t>
            </a:r>
            <a:r>
              <a:rPr lang="ru-RU" i="1" dirty="0" smtClean="0"/>
              <a:t>(</a:t>
            </a:r>
            <a:r>
              <a:rPr lang="ru-RU" dirty="0" smtClean="0"/>
              <a:t>отдых, индивидуальные занятия и игры). Оно позволяет повысить двигательную активность ребёнка, облегчить адаптацию, развить основные движения, поддержать положительные эмоции, разнообразить игровую деятельность, повысить уровень </a:t>
            </a:r>
            <a:r>
              <a:rPr lang="ru-RU" dirty="0" err="1" smtClean="0"/>
              <a:t>воспитательно</a:t>
            </a:r>
            <a:r>
              <a:rPr lang="ru-RU" dirty="0" smtClean="0"/>
              <a:t> - образовательного процесса, развивать каждого ребёнка с учётом его интересов и желаний.</a:t>
            </a:r>
            <a:endParaRPr lang="ru-RU" dirty="0"/>
          </a:p>
        </p:txBody>
      </p:sp>
      <p:pic>
        <p:nvPicPr>
          <p:cNvPr id="29698" name="Picture 2" descr="C:\Users\Андрей\Desktop\с почты\PHOTO-2020-11-18-18-37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0648"/>
            <a:ext cx="417646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08720"/>
            <a:ext cx="8686800" cy="252028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Дорожки здоровья и массажные коврики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развитие мышц нижних конечностей, координации, ловкости, внимания, массаж рефлекторных зон стопы; формирование навыков различных видов ходьбы, прыжков, развитие пространственной ориентации, равновесия, ритма, различных реакций. Полезны также для предупреждения и коррекции плоскостопия.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на основу 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(линолеум, плотная ткань)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нашивают и наклеивают различные крышки от пластиковых бутылок, камни, пуговицы, веревки, семена фасоли, деревянные палочки и т д.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ходьба и бег на носках, пятках, ладонях и стопах, прыжки.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дрей\Desktop\Таня\с телефона\18.11\IMG_841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573016"/>
            <a:ext cx="2304255" cy="3072341"/>
          </a:xfrm>
          <a:prstGeom prst="rect">
            <a:avLst/>
          </a:prstGeom>
          <a:noFill/>
        </p:spPr>
      </p:pic>
      <p:pic>
        <p:nvPicPr>
          <p:cNvPr id="1027" name="Picture 3" descr="C:\Users\Андрей\Desktop\Таня\с телефона\18.11\IMG_8469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49013"/>
            <a:ext cx="2304256" cy="3072342"/>
          </a:xfrm>
          <a:prstGeom prst="rect">
            <a:avLst/>
          </a:prstGeom>
          <a:noFill/>
        </p:spPr>
      </p:pic>
      <p:pic>
        <p:nvPicPr>
          <p:cNvPr id="5" name="Picture 2" descr="C:\Users\User\Desktop\IMG_84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573016"/>
            <a:ext cx="338437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200709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Тренажёры для профилактики плоскостопия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развитие и укрепление мышц стопы, воздействие на биологически активные точки стопы.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крышки от пластиковых бутылок, цилиндры, кусочки пластиковых труб.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катание и захватывание цилиндров стопами, перекладывание из одной ёмкости в другую.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дрей\Desktop\Таня\с телефона\18.11\IMG_84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648405" cy="2736304"/>
          </a:xfrm>
          <a:prstGeom prst="rect">
            <a:avLst/>
          </a:prstGeom>
          <a:noFill/>
        </p:spPr>
      </p:pic>
      <p:pic>
        <p:nvPicPr>
          <p:cNvPr id="2051" name="Picture 3" descr="C:\Users\Андрей\Desktop\Таня\с телефона\18.11\IMG_84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492896"/>
            <a:ext cx="2160240" cy="2880320"/>
          </a:xfrm>
          <a:prstGeom prst="rect">
            <a:avLst/>
          </a:prstGeom>
          <a:noFill/>
        </p:spPr>
      </p:pic>
      <p:pic>
        <p:nvPicPr>
          <p:cNvPr id="2052" name="Picture 4" descr="C:\Users\Андрей\Desktop\Таня\с телефона\18.11\PHOTO-2020-11-18-19-32-57.jpg"/>
          <p:cNvPicPr>
            <a:picLocks noChangeAspect="1" noChangeArrowheads="1"/>
          </p:cNvPicPr>
          <p:nvPr/>
        </p:nvPicPr>
        <p:blipFill>
          <a:blip r:embed="rId4" cstate="print"/>
          <a:srcRect l="33713" t="19223" b="27084"/>
          <a:stretch>
            <a:fillRect/>
          </a:stretch>
        </p:blipFill>
        <p:spPr bwMode="auto">
          <a:xfrm>
            <a:off x="6444208" y="3933056"/>
            <a:ext cx="2160240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57504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«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Моталочки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развивать мелкую моторику рук, ловкость, быстроту движений. Воспитание упорства, настойчивости, позитивного духа соперничества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палки, веревки, легкие игрушки.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можно использовать в свободной игровой деятельности, в соревнованиях. Дети наматывают шнур с привязанной игрушкой на палочку. Игра 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«Кто быстрей?»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ндрей\Desktop\Таня\с телефона\18.11\IMG_84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5686" r="11111"/>
          <a:stretch>
            <a:fillRect/>
          </a:stretch>
        </p:blipFill>
        <p:spPr bwMode="auto">
          <a:xfrm>
            <a:off x="3275856" y="3573016"/>
            <a:ext cx="2448272" cy="3096344"/>
          </a:xfrm>
          <a:prstGeom prst="rect">
            <a:avLst/>
          </a:prstGeom>
          <a:noFill/>
        </p:spPr>
      </p:pic>
      <p:pic>
        <p:nvPicPr>
          <p:cNvPr id="4099" name="Picture 3" descr="C:\Users\Андрей\Desktop\Таня\с телефона\18.11\IMG_8473.JPG"/>
          <p:cNvPicPr>
            <a:picLocks noChangeAspect="1" noChangeArrowheads="1"/>
          </p:cNvPicPr>
          <p:nvPr/>
        </p:nvPicPr>
        <p:blipFill>
          <a:blip r:embed="rId3" cstate="print"/>
          <a:srcRect l="10526" t="11842"/>
          <a:stretch>
            <a:fillRect/>
          </a:stretch>
        </p:blipFill>
        <p:spPr bwMode="auto">
          <a:xfrm>
            <a:off x="6516216" y="3356992"/>
            <a:ext cx="2448272" cy="3216357"/>
          </a:xfrm>
          <a:prstGeom prst="rect">
            <a:avLst/>
          </a:prstGeom>
          <a:noFill/>
        </p:spPr>
      </p:pic>
      <p:pic>
        <p:nvPicPr>
          <p:cNvPr id="4100" name="Picture 4" descr="C:\Users\Андрей\Desktop\Таня\с телефона\18.11\PHOTO-2020-11-18-19-30-19.jpg"/>
          <p:cNvPicPr>
            <a:picLocks noChangeAspect="1" noChangeArrowheads="1"/>
          </p:cNvPicPr>
          <p:nvPr/>
        </p:nvPicPr>
        <p:blipFill>
          <a:blip r:embed="rId4" cstate="print"/>
          <a:srcRect t="18243" r="13514"/>
          <a:stretch>
            <a:fillRect/>
          </a:stretch>
        </p:blipFill>
        <p:spPr bwMode="auto">
          <a:xfrm>
            <a:off x="683568" y="4005064"/>
            <a:ext cx="2088232" cy="2632042"/>
          </a:xfrm>
          <a:prstGeom prst="rect">
            <a:avLst/>
          </a:prstGeom>
          <a:noFill/>
        </p:spPr>
      </p:pic>
      <p:pic>
        <p:nvPicPr>
          <p:cNvPr id="4101" name="Picture 5" descr="C:\Users\Андрей\Desktop\Таня\с телефона\18.11\IMG_84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844824"/>
            <a:ext cx="2808312" cy="2106234"/>
          </a:xfrm>
          <a:prstGeom prst="rect">
            <a:avLst/>
          </a:prstGeom>
          <a:noFill/>
        </p:spPr>
      </p:pic>
      <p:pic>
        <p:nvPicPr>
          <p:cNvPr id="4102" name="Picture 6" descr="C:\Users\Андрей\Desktop\с почты\1\PHOTO-2020-11-18-18-37-3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772816"/>
            <a:ext cx="2232248" cy="1674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Лыжи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пластмассовых бутылок. Цель: развитие координации движений, физические качества, можно использовать в играх соревновательного характера.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дрей\Desktop\Таня\с телефона\18.11\PHOTO-2020-11-18-19-22-5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3500438" cy="4667250"/>
          </a:xfrm>
          <a:prstGeom prst="rect">
            <a:avLst/>
          </a:prstGeom>
          <a:noFill/>
        </p:spPr>
      </p:pic>
      <p:pic>
        <p:nvPicPr>
          <p:cNvPr id="3075" name="Picture 3" descr="C:\Users\Андрей\Desktop\Таня\с телефона\18.11\PHOTO-2020-11-18-19-25-00.jpg"/>
          <p:cNvPicPr>
            <a:picLocks noChangeAspect="1" noChangeArrowheads="1"/>
          </p:cNvPicPr>
          <p:nvPr/>
        </p:nvPicPr>
        <p:blipFill>
          <a:blip r:embed="rId3" cstate="print"/>
          <a:srcRect l="24513" t="24513" r="12842"/>
          <a:stretch>
            <a:fillRect/>
          </a:stretch>
        </p:blipFill>
        <p:spPr bwMode="auto">
          <a:xfrm>
            <a:off x="2699792" y="3545677"/>
            <a:ext cx="1944216" cy="3123683"/>
          </a:xfrm>
          <a:prstGeom prst="rect">
            <a:avLst/>
          </a:prstGeom>
          <a:noFill/>
        </p:spPr>
      </p:pic>
      <p:pic>
        <p:nvPicPr>
          <p:cNvPr id="5" name="Picture 3" descr="C:\Users\User\Desktop\IMG_84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052736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8621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Ходули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предназначена для ходьбы, соблюдения равновесия, формирования правильной осанки, профилактики плоскостопия, координации движений, ориентировки в пространстве.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изготовления используются пластмассовые вёдра с гимнастическими палками или деревянные бруски с палками.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ндрей\Desktop\Таня\с телефона\18.11\PHOTO-2020-11-18-19-29-0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348880"/>
            <a:ext cx="3078342" cy="4104456"/>
          </a:xfrm>
          <a:prstGeom prst="rect">
            <a:avLst/>
          </a:prstGeom>
          <a:noFill/>
        </p:spPr>
      </p:pic>
      <p:pic>
        <p:nvPicPr>
          <p:cNvPr id="5123" name="Picture 3" descr="C:\Users\Андрей\Desktop\Таня\с телефона\18.11\PHOTO-2020-11-18-19-29-06.jpg"/>
          <p:cNvPicPr>
            <a:picLocks noChangeAspect="1" noChangeArrowheads="1"/>
          </p:cNvPicPr>
          <p:nvPr/>
        </p:nvPicPr>
        <p:blipFill>
          <a:blip r:embed="rId3" cstate="print"/>
          <a:srcRect l="19200" t="35300" r="41600" b="15351"/>
          <a:stretch>
            <a:fillRect/>
          </a:stretch>
        </p:blipFill>
        <p:spPr bwMode="auto">
          <a:xfrm>
            <a:off x="3347864" y="2420888"/>
            <a:ext cx="2402309" cy="4032448"/>
          </a:xfrm>
          <a:prstGeom prst="rect">
            <a:avLst/>
          </a:prstGeom>
          <a:noFill/>
        </p:spPr>
      </p:pic>
      <p:pic>
        <p:nvPicPr>
          <p:cNvPr id="5" name="Picture 2" descr="C:\Users\User\Desktop\IMG_8497.JPG"/>
          <p:cNvPicPr>
            <a:picLocks noChangeAspect="1" noChangeArrowheads="1"/>
          </p:cNvPicPr>
          <p:nvPr/>
        </p:nvPicPr>
        <p:blipFill>
          <a:blip r:embed="rId4" cstate="print"/>
          <a:srcRect l="4484" t="1682" r="14796"/>
          <a:stretch>
            <a:fillRect/>
          </a:stretch>
        </p:blipFill>
        <p:spPr bwMode="auto">
          <a:xfrm>
            <a:off x="611560" y="2420888"/>
            <a:ext cx="2483791" cy="4033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Перчатки -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массажеры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массаж спины, рук, ног, головы ребенка; развитие мелкой моторики, улучшение эмоционального настроя.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ндрей\Desktop\Таня\с телефона\18.11\IMG_84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3168352" cy="2376264"/>
          </a:xfrm>
          <a:prstGeom prst="rect">
            <a:avLst/>
          </a:prstGeom>
          <a:noFill/>
        </p:spPr>
      </p:pic>
      <p:pic>
        <p:nvPicPr>
          <p:cNvPr id="9219" name="Picture 3" descr="C:\Users\Андрей\Desktop\Таня\с телефона\18.11\IMG_84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168352" cy="2376264"/>
          </a:xfrm>
          <a:prstGeom prst="rect">
            <a:avLst/>
          </a:prstGeom>
          <a:noFill/>
        </p:spPr>
      </p:pic>
      <p:pic>
        <p:nvPicPr>
          <p:cNvPr id="9220" name="Picture 4" descr="C:\Users\Андрей\Desktop\Таня\с телефона\18.11\IMG_84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005064"/>
            <a:ext cx="1977684" cy="2636912"/>
          </a:xfrm>
          <a:prstGeom prst="rect">
            <a:avLst/>
          </a:prstGeom>
          <a:noFill/>
        </p:spPr>
      </p:pic>
      <p:pic>
        <p:nvPicPr>
          <p:cNvPr id="9221" name="Picture 5" descr="C:\Users\Андрей\Desktop\Таня\с телефона\18.11\IMG_84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005064"/>
            <a:ext cx="1890210" cy="2520280"/>
          </a:xfrm>
          <a:prstGeom prst="rect">
            <a:avLst/>
          </a:prstGeom>
          <a:noFill/>
        </p:spPr>
      </p:pic>
      <p:pic>
        <p:nvPicPr>
          <p:cNvPr id="9222" name="Picture 6" descr="C:\Users\Андрей\Desktop\Таня\с телефона\18.11\IMG_84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005064"/>
            <a:ext cx="1869672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4161656" cy="236227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Тренажёр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«Веселая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попадалочка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емкость из-под воды (5 литровая, бельевая веревка,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оракал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развивать ловкость, меткость, глазомер, координацию движений.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попади в цель.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www.maam.ru/upload/blogs/detsad-818549-147533627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b="4713"/>
          <a:stretch>
            <a:fillRect/>
          </a:stretch>
        </p:blipFill>
        <p:spPr bwMode="auto">
          <a:xfrm>
            <a:off x="5292080" y="620688"/>
            <a:ext cx="32403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99592" y="37890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Снаряды для метания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«Мешочки»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«Обручи»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развитие глазомера, меткости, координации, ловкости, внимания.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мешочки с солью, обручи из контейнеров от киндер-сюрпризов и крышек от пластиковых бутылок.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попади в цель.</a:t>
            </a:r>
            <a:endParaRPr lang="ru-RU" dirty="0"/>
          </a:p>
        </p:txBody>
      </p:sp>
      <p:pic>
        <p:nvPicPr>
          <p:cNvPr id="8" name="Содержимое 3" descr="https://www.maam.ru/upload/blogs/detsad-818549-1475336098.jpg"/>
          <p:cNvPicPr>
            <a:picLocks/>
          </p:cNvPicPr>
          <p:nvPr/>
        </p:nvPicPr>
        <p:blipFill>
          <a:blip r:embed="rId3" cstate="print"/>
          <a:srcRect b="5039"/>
          <a:stretch>
            <a:fillRect/>
          </a:stretch>
        </p:blipFill>
        <p:spPr bwMode="auto">
          <a:xfrm>
            <a:off x="5364088" y="4077072"/>
            <a:ext cx="3168352" cy="227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1259</TotalTime>
  <Words>141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МБДОУ «Детский сад общеобразовательного вида №72» «Применение нестандартного оборудования для  укрепления и сохранения здоровья детей дошкольного возраста»  </vt:lpstr>
      <vt:lpstr>Слайд 2</vt:lpstr>
      <vt:lpstr>1. Дорожки здоровья и массажные коврики Цели: развитие мышц нижних конечностей, координации, ловкости, внимания, массаж рефлекторных зон стопы; формирование навыков различных видов ходьбы, прыжков, развитие пространственной ориентации, равновесия, ритма, различных реакций. Полезны также для предупреждения и коррекции плоскостопия. Материалы: на основу (линолеум, плотная ткань) нашивают и наклеивают различные крышки от пластиковых бутылок, камни, пуговицы, веревки, семена фасоли, деревянные палочки и т д.     Задания: ходьба и бег на носках, пятках, ладонях и стопах, прыжки.</vt:lpstr>
      <vt:lpstr>2. Тренажёры для профилактики плоскостопия Цели: развитие и укрепление мышц стопы, воздействие на биологически активные точки стопы. Материалы: крышки от пластиковых бутылок, цилиндры, кусочки пластиковых труб. Задание: катание и захватывание цилиндров стопами, перекладывание из одной ёмкости в другую.</vt:lpstr>
      <vt:lpstr>3. «Моталочки» Цель: развивать мелкую моторику рук, ловкость, быстроту движений. Воспитание упорства, настойчивости, позитивного духа соперничества Материал: палки, веревки, легкие игрушки. Использование: можно использовать в свободной игровой деятельности, в соревнованиях. Дети наматывают шнур с привязанной игрушкой на палочку. Игра «Кто быстрей?».</vt:lpstr>
      <vt:lpstr>4. Лыжи из пластмассовых бутылок. Цель: развитие координации движений, физические качества, можно использовать в играх соревновательного характера. </vt:lpstr>
      <vt:lpstr>5. Ходули – предназначена для ходьбы, соблюдения равновесия, формирования правильной осанки, профилактики плоскостопия, координации движений, ориентировки в пространстве.  Для изготовления используются пластмассовые вёдра с гимнастическими палками или деревянные бруски с палками. </vt:lpstr>
      <vt:lpstr>6. Перчатки - массажеры. Цель: массаж спины, рук, ног, головы ребенка; развитие мелкой моторики, улучшение эмоционального настроя. </vt:lpstr>
      <vt:lpstr>7. Тренажёр «Веселая попадалочка» Материал: емкость из-под воды (5 литровая, бельевая веревка, оракал. Цель: развивать ловкость, меткость, глазомер, координацию движений. Задание: попади в цель. </vt:lpstr>
      <vt:lpstr>9. Тренажёры «Бильбоке» Цели: развитие глазомера, меткости, координации, ловкости, внимания. Материалы: пластиковые бутылки из-под воды, к которым на шнуре прикрепляются контейнеры от киндер-сюрпризов, шарики. Задания: поймать шарик ёмкостью.</vt:lpstr>
      <vt:lpstr>10. «Кольцеброс», «Короны». Цель: развивать ловкость, меткость, глазомер, координацию движений., профилактика нарушений осанки и развития равновесия.   Материал: деревянные палочки, контейнеры от киндер-сюрпризов и крышек от пластиковых бутылок, нанизанные на проволоку и соединенные в кольцо.  Задание: попади в цель,  пронести на голове и не уронить.</vt:lpstr>
      <vt:lpstr>11. «Прокати в ворота» Материал: дуги из контейнеров от киндер-сюрпризов и крышек от пластиковых бутылок, мячики, шарики маленького и среднего диаметра. Цель: развивать ловкость, меткость, глазомер, координацию движений. Задание: прокати в ворота.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Нетрадиционное оборудование по физкультуре в ДОУ</dc:title>
  <dc:creator>User</dc:creator>
  <cp:lastModifiedBy>Андрей</cp:lastModifiedBy>
  <cp:revision>43</cp:revision>
  <dcterms:created xsi:type="dcterms:W3CDTF">2017-10-30T11:18:44Z</dcterms:created>
  <dcterms:modified xsi:type="dcterms:W3CDTF">2020-11-23T20:50:39Z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900374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