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-1504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2CCE-167F-48D7-B679-FBB5588C98C3}" type="datetimeFigureOut">
              <a:rPr lang="ru-RU" smtClean="0"/>
              <a:t>25.11.20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7F08-0E91-46CB-A82A-66FA73554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10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2CCE-167F-48D7-B679-FBB5588C98C3}" type="datetimeFigureOut">
              <a:rPr lang="ru-RU" smtClean="0"/>
              <a:t>25.11.20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7F08-0E91-46CB-A82A-66FA73554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868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2CCE-167F-48D7-B679-FBB5588C98C3}" type="datetimeFigureOut">
              <a:rPr lang="ru-RU" smtClean="0"/>
              <a:t>25.11.20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7F08-0E91-46CB-A82A-66FA73554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615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2CCE-167F-48D7-B679-FBB5588C98C3}" type="datetimeFigureOut">
              <a:rPr lang="ru-RU" smtClean="0"/>
              <a:t>25.11.20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7F08-0E91-46CB-A82A-66FA73554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953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2CCE-167F-48D7-B679-FBB5588C98C3}" type="datetimeFigureOut">
              <a:rPr lang="ru-RU" smtClean="0"/>
              <a:t>25.11.20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7F08-0E91-46CB-A82A-66FA73554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141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2CCE-167F-48D7-B679-FBB5588C98C3}" type="datetimeFigureOut">
              <a:rPr lang="ru-RU" smtClean="0"/>
              <a:t>25.11.20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7F08-0E91-46CB-A82A-66FA73554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1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2CCE-167F-48D7-B679-FBB5588C98C3}" type="datetimeFigureOut">
              <a:rPr lang="ru-RU" smtClean="0"/>
              <a:t>25.11.20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7F08-0E91-46CB-A82A-66FA73554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13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2CCE-167F-48D7-B679-FBB5588C98C3}" type="datetimeFigureOut">
              <a:rPr lang="ru-RU" smtClean="0"/>
              <a:t>25.11.20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7F08-0E91-46CB-A82A-66FA73554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283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2CCE-167F-48D7-B679-FBB5588C98C3}" type="datetimeFigureOut">
              <a:rPr lang="ru-RU" smtClean="0"/>
              <a:t>25.11.20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7F08-0E91-46CB-A82A-66FA73554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60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2CCE-167F-48D7-B679-FBB5588C98C3}" type="datetimeFigureOut">
              <a:rPr lang="ru-RU" smtClean="0"/>
              <a:t>25.11.20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7F08-0E91-46CB-A82A-66FA73554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380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52CCE-167F-48D7-B679-FBB5588C98C3}" type="datetimeFigureOut">
              <a:rPr lang="ru-RU" smtClean="0"/>
              <a:t>25.11.20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7F08-0E91-46CB-A82A-66FA73554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05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52CCE-167F-48D7-B679-FBB5588C98C3}" type="datetimeFigureOut">
              <a:rPr lang="ru-RU" smtClean="0"/>
              <a:t>25.11.20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27F08-0E91-46CB-A82A-66FA73554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189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.png"/><Relationship Id="rId12" Type="http://schemas.openxmlformats.org/officeDocument/2006/relationships/image" Target="../media/image24.png"/><Relationship Id="rId13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48000" y="310583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sz="5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24258" y="2055813"/>
            <a:ext cx="692883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Одежда. Обувь. Головные уборы.</a:t>
            </a:r>
            <a:endParaRPr lang="ru-RU" sz="60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92366">
            <a:off x="602769" y="3544506"/>
            <a:ext cx="1853345" cy="20362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1074" y="4706300"/>
            <a:ext cx="2365453" cy="20423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20291">
            <a:off x="335121" y="-76509"/>
            <a:ext cx="3084843" cy="231668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1141" y="0"/>
            <a:ext cx="1883827" cy="188992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67361">
            <a:off x="9397803" y="3675332"/>
            <a:ext cx="2432515" cy="189602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3666">
            <a:off x="9137641" y="265915"/>
            <a:ext cx="1969179" cy="246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37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84868" y="1825625"/>
            <a:ext cx="62591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ЦЕЛЬ. </a:t>
            </a:r>
            <a:r>
              <a:rPr lang="ru-RU" sz="3200" dirty="0" smtClean="0"/>
              <a:t>Формировать представления детей об одежде, её видах, частях одежды.</a:t>
            </a:r>
          </a:p>
          <a:p>
            <a:endParaRPr lang="ru-RU" sz="3200" dirty="0" smtClean="0"/>
          </a:p>
          <a:p>
            <a:r>
              <a:rPr lang="ru-RU" sz="3200" b="1" dirty="0" smtClean="0"/>
              <a:t> ЗАДАЧИ</a:t>
            </a:r>
            <a:r>
              <a:rPr lang="ru-RU" sz="3200" dirty="0" smtClean="0"/>
              <a:t>. Формировать представления детей об истории происхождения одежды. Развивать речь детей, расширять словарный запас.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33603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082603" y="3244334"/>
            <a:ext cx="36189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ГОЛОВНЫЕ УБОРЫ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651" y="4321983"/>
            <a:ext cx="2011854" cy="18716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6434" y="748550"/>
            <a:ext cx="2304488" cy="18716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756" y="121010"/>
            <a:ext cx="2304488" cy="2377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232" y="523381"/>
            <a:ext cx="2743438" cy="19752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5058" y="3501168"/>
            <a:ext cx="2091109" cy="25910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6444" y="4255641"/>
            <a:ext cx="2085013" cy="231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132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566528" y="3244334"/>
            <a:ext cx="15922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ОДЕЖДА</a:t>
            </a:r>
            <a:endParaRPr lang="ru-RU" sz="28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23" y="2434778"/>
            <a:ext cx="1407134" cy="16629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7705" y="4617550"/>
            <a:ext cx="1365622" cy="18655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5703" y="312120"/>
            <a:ext cx="1332176" cy="16436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689" y="0"/>
            <a:ext cx="1798476" cy="21947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020" y="717608"/>
            <a:ext cx="1932599" cy="191431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31" y="4498093"/>
            <a:ext cx="1944793" cy="1871634"/>
          </a:xfrm>
          <a:prstGeom prst="rect">
            <a:avLst/>
          </a:prstGeom>
        </p:spPr>
      </p:pic>
      <p:pic>
        <p:nvPicPr>
          <p:cNvPr id="2" name="Изображение 1" descr="Снимок экрана 2020-11-24 в 21.48.08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00" y="0"/>
            <a:ext cx="1650999" cy="2020301"/>
          </a:xfrm>
          <a:prstGeom prst="rect">
            <a:avLst/>
          </a:prstGeom>
        </p:spPr>
      </p:pic>
      <p:pic>
        <p:nvPicPr>
          <p:cNvPr id="3" name="Изображение 2" descr="Снимок экрана 2020-11-24 в 21.47.40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709" y="2876550"/>
            <a:ext cx="1598136" cy="1504950"/>
          </a:xfrm>
          <a:prstGeom prst="rect">
            <a:avLst/>
          </a:prstGeom>
        </p:spPr>
      </p:pic>
      <p:pic>
        <p:nvPicPr>
          <p:cNvPr id="4" name="Изображение 3" descr="Снимок экрана 2020-11-24 в 21.47.30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1447" y="2724150"/>
            <a:ext cx="1751642" cy="1911350"/>
          </a:xfrm>
          <a:prstGeom prst="rect">
            <a:avLst/>
          </a:prstGeom>
        </p:spPr>
      </p:pic>
      <p:pic>
        <p:nvPicPr>
          <p:cNvPr id="6" name="Изображение 5" descr="Снимок экрана 2020-11-24 в 21.50.41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2400" y="4677082"/>
            <a:ext cx="1511300" cy="1954940"/>
          </a:xfrm>
          <a:prstGeom prst="rect">
            <a:avLst/>
          </a:prstGeom>
        </p:spPr>
      </p:pic>
      <p:pic>
        <p:nvPicPr>
          <p:cNvPr id="12" name="Изображение 11" descr="Снимок экрана 2020-11-24 в 21.50.30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1700" y="2159038"/>
            <a:ext cx="1562100" cy="1993861"/>
          </a:xfrm>
          <a:prstGeom prst="rect">
            <a:avLst/>
          </a:prstGeom>
        </p:spPr>
      </p:pic>
      <p:pic>
        <p:nvPicPr>
          <p:cNvPr id="17" name="Изображение 16" descr="Снимок экрана 2020-11-24 в 21.50.15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235" y="4543215"/>
            <a:ext cx="1391165" cy="171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87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44833" y="1910834"/>
            <a:ext cx="1468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ОБУВЬ</a:t>
            </a:r>
            <a:endParaRPr lang="ru-RU" sz="3200" b="1" dirty="0"/>
          </a:p>
        </p:txBody>
      </p:sp>
      <p:pic>
        <p:nvPicPr>
          <p:cNvPr id="14" name="Изображение 1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799" y="1880630"/>
            <a:ext cx="5118101" cy="4228070"/>
          </a:xfrm>
          <a:prstGeom prst="rect">
            <a:avLst/>
          </a:prstGeom>
        </p:spPr>
      </p:pic>
      <p:pic>
        <p:nvPicPr>
          <p:cNvPr id="15" name="Изображение 14" descr="Снимок экрана 2020-11-25 в 19.44.47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0845" y="342900"/>
            <a:ext cx="2536254" cy="2476500"/>
          </a:xfrm>
          <a:prstGeom prst="rect">
            <a:avLst/>
          </a:prstGeom>
        </p:spPr>
      </p:pic>
      <p:pic>
        <p:nvPicPr>
          <p:cNvPr id="16" name="Изображение 15" descr="Снимок экрана 2020-11-25 в 19.45.50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368" y="3327400"/>
            <a:ext cx="3255382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092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62908" y="3244334"/>
            <a:ext cx="34901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ВЕРХНЯЯ ОДЕЖДА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664" y="421053"/>
            <a:ext cx="2021145" cy="29691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8852" y="391479"/>
            <a:ext cx="2035718" cy="2989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664" y="3509963"/>
            <a:ext cx="2021145" cy="29691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8308" y="3602038"/>
            <a:ext cx="2006262" cy="29472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4656" y="3829108"/>
            <a:ext cx="1994178" cy="29313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69" y="179389"/>
            <a:ext cx="1980461" cy="290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10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64417" y="365125"/>
            <a:ext cx="5576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ИГРА «СКАЖИ СО СЛОВОМ МНОГО</a:t>
            </a:r>
            <a:r>
              <a:rPr lang="ru-RU" sz="2400" b="1" dirty="0" smtClean="0"/>
              <a:t>»</a:t>
            </a:r>
          </a:p>
          <a:p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503" y="1275237"/>
            <a:ext cx="1518036" cy="15119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6996" y="1265577"/>
            <a:ext cx="1518036" cy="15119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5032" y="1265577"/>
            <a:ext cx="1518036" cy="15119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503" y="3129565"/>
            <a:ext cx="1602361" cy="134321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467" y="3106676"/>
            <a:ext cx="1748983" cy="14661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1451" y="3129565"/>
            <a:ext cx="1722368" cy="144381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4987" y="5008280"/>
            <a:ext cx="1569552" cy="146015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1778" y="4901964"/>
            <a:ext cx="1566094" cy="14569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7872" y="4918462"/>
            <a:ext cx="1558105" cy="144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585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3400" y="531253"/>
            <a:ext cx="6701665" cy="502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753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71800" y="774700"/>
            <a:ext cx="6743700" cy="4924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/>
              <a:t>Контрольные вопросы по теме:</a:t>
            </a:r>
          </a:p>
          <a:p>
            <a:endParaRPr lang="ru-RU" dirty="0"/>
          </a:p>
          <a:p>
            <a:r>
              <a:rPr lang="ru-RU" b="1" dirty="0"/>
              <a:t>Что такое одежда? (Предметы, которыми покрывают тело) </a:t>
            </a:r>
            <a:endParaRPr lang="ru-RU" b="1" dirty="0" smtClean="0"/>
          </a:p>
          <a:p>
            <a:r>
              <a:rPr lang="ru-RU" b="1" dirty="0" smtClean="0"/>
              <a:t>Головные </a:t>
            </a:r>
            <a:r>
              <a:rPr lang="ru-RU" b="1" dirty="0"/>
              <a:t>уборы? (Вещи, служащие одеждой для головы) Обувь? (Изделия из кожи или других материалов, обычно с подошвой, которые носят на ногах) </a:t>
            </a:r>
            <a:endParaRPr lang="ru-RU" b="1" dirty="0" smtClean="0"/>
          </a:p>
          <a:p>
            <a:r>
              <a:rPr lang="ru-RU" b="1" dirty="0" smtClean="0"/>
              <a:t>Какие </a:t>
            </a:r>
            <a:r>
              <a:rPr lang="ru-RU" b="1" dirty="0"/>
              <a:t>предметы одежды ты знаешь</a:t>
            </a:r>
            <a:r>
              <a:rPr lang="ru-RU" b="1" dirty="0" smtClean="0"/>
              <a:t>?</a:t>
            </a:r>
          </a:p>
          <a:p>
            <a:r>
              <a:rPr lang="ru-RU" b="1" dirty="0" smtClean="0"/>
              <a:t> </a:t>
            </a:r>
            <a:r>
              <a:rPr lang="ru-RU" b="1" dirty="0"/>
              <a:t>Головные уборы? </a:t>
            </a:r>
            <a:endParaRPr lang="ru-RU" b="1" dirty="0" smtClean="0"/>
          </a:p>
          <a:p>
            <a:r>
              <a:rPr lang="ru-RU" b="1" dirty="0" smtClean="0"/>
              <a:t>Обувь</a:t>
            </a:r>
            <a:r>
              <a:rPr lang="ru-RU" b="1" dirty="0"/>
              <a:t>? </a:t>
            </a:r>
            <a:endParaRPr lang="ru-RU" b="1" dirty="0" smtClean="0"/>
          </a:p>
          <a:p>
            <a:r>
              <a:rPr lang="ru-RU" b="1" dirty="0" smtClean="0"/>
              <a:t>Из </a:t>
            </a:r>
            <a:r>
              <a:rPr lang="ru-RU" b="1" dirty="0"/>
              <a:t>каких тканей изготавливается одежда (обувь, головные уборы)? </a:t>
            </a:r>
            <a:endParaRPr lang="ru-RU" b="1" dirty="0" smtClean="0"/>
          </a:p>
          <a:p>
            <a:r>
              <a:rPr lang="ru-RU" b="1" dirty="0" smtClean="0"/>
              <a:t>Почему </a:t>
            </a:r>
            <a:r>
              <a:rPr lang="ru-RU" b="1" dirty="0"/>
              <a:t>животные не носят одежду, а люди носят? </a:t>
            </a:r>
            <a:endParaRPr lang="ru-RU" b="1" dirty="0" smtClean="0"/>
          </a:p>
          <a:p>
            <a:r>
              <a:rPr lang="ru-RU" b="1" dirty="0" smtClean="0"/>
              <a:t>Какие </a:t>
            </a:r>
            <a:r>
              <a:rPr lang="ru-RU" b="1" dirty="0"/>
              <a:t>элементы (части) одежды (обуви, головных уборов) ты знаешь?</a:t>
            </a:r>
          </a:p>
        </p:txBody>
      </p:sp>
    </p:spTree>
    <p:extLst>
      <p:ext uri="{BB962C8B-B14F-4D97-AF65-F5344CB8AC3E}">
        <p14:creationId xmlns:p14="http://schemas.microsoft.com/office/powerpoint/2010/main" val="1653638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148</Words>
  <Application>Microsoft Macintosh PowerPoint</Application>
  <PresentationFormat>Другой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Родители</dc:creator>
  <cp:lastModifiedBy>Денис Букшин</cp:lastModifiedBy>
  <cp:revision>40</cp:revision>
  <dcterms:created xsi:type="dcterms:W3CDTF">2018-02-28T15:46:16Z</dcterms:created>
  <dcterms:modified xsi:type="dcterms:W3CDTF">2020-11-25T17:37:14Z</dcterms:modified>
</cp:coreProperties>
</file>