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4978558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313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335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712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839848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856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5476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3937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26835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053759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789728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70485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Открытка ко дню матери</a:t>
            </a:r>
            <a:endParaRPr lang="ru-RU" sz="4000" b="1" dirty="0">
              <a:solidFill>
                <a:schemeClr val="bg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284984"/>
            <a:ext cx="7772400" cy="533400"/>
          </a:xfrm>
        </p:spPr>
        <p:txBody>
          <a:bodyPr/>
          <a:lstStyle/>
          <a:p>
            <a:pPr marL="3657600" lvl="8" indent="0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Подготовила:</a:t>
            </a:r>
          </a:p>
          <a:p>
            <a:pPr marL="3657600" lvl="8" indent="0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учитель начальных классов</a:t>
            </a:r>
          </a:p>
          <a:p>
            <a:pPr marL="3657600" lvl="8" indent="0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МБОУ «СОШ № 170 с УИОП»</a:t>
            </a:r>
          </a:p>
          <a:p>
            <a:pPr marL="3657600" lvl="8" indent="0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Козлова А.В.</a:t>
            </a:r>
          </a:p>
          <a:p>
            <a:pPr algn="ctr"/>
            <a:endParaRPr lang="ru-RU" sz="200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Казань 2017</a:t>
            </a: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2260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816686" cy="1368152"/>
          </a:xfrm>
        </p:spPr>
        <p:txBody>
          <a:bodyPr/>
          <a:lstStyle/>
          <a:p>
            <a:r>
              <a:rPr lang="ru-RU" sz="2300" dirty="0" smtClean="0">
                <a:solidFill>
                  <a:schemeClr val="accent5">
                    <a:lumMod val="10000"/>
                  </a:schemeClr>
                </a:solidFill>
              </a:rPr>
              <a:t>Для работы нам понадобятся: белый лист бумаги, 4 цветных листа бумаги, шаблоны, цветные плотные нитки, карандаши, ножницы, клей.</a:t>
            </a:r>
            <a:br>
              <a:rPr lang="ru-RU" sz="2300" dirty="0" smtClean="0">
                <a:solidFill>
                  <a:schemeClr val="accent5">
                    <a:lumMod val="10000"/>
                  </a:schemeClr>
                </a:solidFill>
              </a:rPr>
            </a:br>
            <a:r>
              <a:rPr lang="ru-RU" sz="2300" dirty="0" smtClean="0">
                <a:solidFill>
                  <a:schemeClr val="accent5">
                    <a:lumMod val="10000"/>
                  </a:schemeClr>
                </a:solidFill>
              </a:rPr>
              <a:t>Делаем </a:t>
            </a:r>
            <a:r>
              <a:rPr lang="ru-RU" sz="2300" dirty="0">
                <a:solidFill>
                  <a:schemeClr val="accent5">
                    <a:lumMod val="10000"/>
                  </a:schemeClr>
                </a:solidFill>
              </a:rPr>
              <a:t>основу — складываем вдвое плотный лист бумаги. Вырезаем на лицевой части открытки отверстие в виде сердечка.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46172" y="3031918"/>
            <a:ext cx="4555823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123725" y="3035329"/>
            <a:ext cx="4456652" cy="3208649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3146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918"/>
            <a:ext cx="8640960" cy="1234841"/>
          </a:xfrm>
        </p:spPr>
        <p:txBody>
          <a:bodyPr/>
          <a:lstStyle/>
          <a:p>
            <a:r>
              <a:rPr lang="ru-RU" sz="2800">
                <a:solidFill>
                  <a:schemeClr val="accent5">
                    <a:lumMod val="10000"/>
                  </a:schemeClr>
                </a:solidFill>
              </a:rPr>
              <a:t>Украшаем </a:t>
            </a:r>
            <a:r>
              <a:rPr lang="ru-RU" sz="2800" smtClean="0">
                <a:solidFill>
                  <a:schemeClr val="accent5">
                    <a:lumMod val="10000"/>
                  </a:schemeClr>
                </a:solidFill>
              </a:rPr>
              <a:t>сердце </a:t>
            </a:r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волнистой каёмкой </a:t>
            </a:r>
            <a:r>
              <a:rPr lang="ru-RU" sz="2800" dirty="0">
                <a:solidFill>
                  <a:schemeClr val="accent5">
                    <a:lumMod val="10000"/>
                  </a:schemeClr>
                </a:solidFill>
              </a:rPr>
              <a:t>по краю. Из разноцветной бумаги вырезаем четыре сердечка.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9564" y="2220796"/>
            <a:ext cx="485640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143939" y="2128869"/>
            <a:ext cx="4856400" cy="3424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4892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52936"/>
            <a:ext cx="4896544" cy="715962"/>
          </a:xfrm>
        </p:spPr>
        <p:txBody>
          <a:bodyPr/>
          <a:lstStyle/>
          <a:p>
            <a:r>
              <a:rPr lang="ru-RU" sz="3500" dirty="0">
                <a:solidFill>
                  <a:schemeClr val="accent5">
                    <a:lumMod val="10000"/>
                  </a:schemeClr>
                </a:solidFill>
              </a:rPr>
              <a:t>Приклеиваем сердечки на открытку. Вырезаем из бумаги слово «мама». Приклеиваем каждую букву на сердечки.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305302" y="1566407"/>
            <a:ext cx="5702300" cy="4004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47318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640960" cy="715962"/>
          </a:xfrm>
        </p:spPr>
        <p:txBody>
          <a:bodyPr/>
          <a:lstStyle/>
          <a:p>
            <a:pPr algn="just"/>
            <a:r>
              <a:rPr lang="ru-RU" sz="2600" dirty="0" smtClean="0">
                <a:solidFill>
                  <a:schemeClr val="accent5">
                    <a:lumMod val="10000"/>
                  </a:schemeClr>
                </a:solidFill>
              </a:rPr>
              <a:t>На внутренней стороне открытки приклеиваем поздравление, а силуэт мамы и ребёнка приклеиваем так, чтобы он был виден в вырезанном сердце. </a:t>
            </a:r>
            <a:r>
              <a:rPr lang="ru-RU" sz="2600" dirty="0">
                <a:solidFill>
                  <a:schemeClr val="accent5">
                    <a:lumMod val="10000"/>
                  </a:schemeClr>
                </a:solidFill>
              </a:rPr>
              <a:t/>
            </a:r>
            <a:br>
              <a:rPr lang="ru-RU" sz="2600" dirty="0">
                <a:solidFill>
                  <a:schemeClr val="accent5">
                    <a:lumMod val="10000"/>
                  </a:schemeClr>
                </a:solidFill>
              </a:rPr>
            </a:br>
            <a:r>
              <a:rPr lang="ru-RU" sz="2600" dirty="0" smtClean="0">
                <a:solidFill>
                  <a:schemeClr val="accent5">
                    <a:lumMod val="10000"/>
                  </a:schemeClr>
                </a:solidFill>
              </a:rPr>
              <a:t>Оформляем по своему желанию.</a:t>
            </a:r>
            <a:endParaRPr lang="ru-RU" sz="2600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2636912"/>
            <a:ext cx="4644008" cy="3161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619063" y="2518709"/>
            <a:ext cx="4940300" cy="37382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99994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214" y="692696"/>
            <a:ext cx="8478266" cy="715962"/>
          </a:xfrm>
        </p:spPr>
        <p:txBody>
          <a:bodyPr/>
          <a:lstStyle/>
          <a:p>
            <a:pPr algn="just"/>
            <a:r>
              <a:rPr lang="ru-RU" sz="2700" dirty="0">
                <a:solidFill>
                  <a:schemeClr val="accent5">
                    <a:lumMod val="10000"/>
                  </a:schemeClr>
                </a:solidFill>
              </a:rPr>
              <a:t>Приклеиваем к сердечкам ниточки таким образом, чтобы они стали похожи на воздушные шарики. Украшаем поделку бумажными бабочками.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4297" y="2748715"/>
            <a:ext cx="5088012" cy="3568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18797" y="2790117"/>
            <a:ext cx="4880494" cy="3277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08880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315200" cy="7159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Открытка готова!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056532" y="2339950"/>
            <a:ext cx="5397500" cy="3390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794415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315200" cy="7159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Наши работы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844824"/>
            <a:ext cx="7315200" cy="4123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462623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Источники	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http://montessoriself.ru/otkryitka-na-den-materi-svoimi-rukami/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8380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">
      <a:dk1>
        <a:srgbClr val="808080"/>
      </a:dk1>
      <a:lt1>
        <a:srgbClr val="FFFFFF"/>
      </a:lt1>
      <a:dk2>
        <a:srgbClr val="FFFFFF"/>
      </a:dk2>
      <a:lt2>
        <a:srgbClr val="0120BD"/>
      </a:lt2>
      <a:accent1>
        <a:srgbClr val="C300E6"/>
      </a:accent1>
      <a:accent2>
        <a:srgbClr val="F96F1C"/>
      </a:accent2>
      <a:accent3>
        <a:srgbClr val="FFFFFF"/>
      </a:accent3>
      <a:accent4>
        <a:srgbClr val="6C6C6C"/>
      </a:accent4>
      <a:accent5>
        <a:srgbClr val="DEAAF0"/>
      </a:accent5>
      <a:accent6>
        <a:srgbClr val="E26418"/>
      </a:accent6>
      <a:hlink>
        <a:srgbClr val="FFBF07"/>
      </a:hlink>
      <a:folHlink>
        <a:srgbClr val="5F5F5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91</TotalTime>
  <Words>133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Тема2</vt:lpstr>
      <vt:lpstr>Открытка ко дню матери</vt:lpstr>
      <vt:lpstr>Для работы нам понадобятся: белый лист бумаги, 4 цветных листа бумаги, шаблоны, цветные плотные нитки, карандаши, ножницы, клей. Делаем основу — складываем вдвое плотный лист бумаги. Вырезаем на лицевой части открытки отверстие в виде сердечка. </vt:lpstr>
      <vt:lpstr>Украшаем сердце волнистой каёмкой по краю. Из разноцветной бумаги вырезаем четыре сердечка.</vt:lpstr>
      <vt:lpstr>Приклеиваем сердечки на открытку. Вырезаем из бумаги слово «мама». Приклеиваем каждую букву на сердечки.</vt:lpstr>
      <vt:lpstr>На внутренней стороне открытки приклеиваем поздравление, а силуэт мамы и ребёнка приклеиваем так, чтобы он был виден в вырезанном сердце.  Оформляем по своему желанию.</vt:lpstr>
      <vt:lpstr>Приклеиваем к сердечкам ниточки таким образом, чтобы они стали похожи на воздушные шарики. Украшаем поделку бумажными бабочками.</vt:lpstr>
      <vt:lpstr>Открытка готова!</vt:lpstr>
      <vt:lpstr>Наши работы</vt:lpstr>
      <vt:lpstr>Источники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Открытка ко дню матери</dc:title>
  <dc:creator>teacher145</dc:creator>
  <cp:lastModifiedBy>teacher145</cp:lastModifiedBy>
  <cp:revision>7</cp:revision>
  <dcterms:created xsi:type="dcterms:W3CDTF">2017-11-24T18:43:35Z</dcterms:created>
  <dcterms:modified xsi:type="dcterms:W3CDTF">2018-10-06T05:36:25Z</dcterms:modified>
</cp:coreProperties>
</file>