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4" r:id="rId8"/>
    <p:sldId id="263" r:id="rId9"/>
    <p:sldId id="265" r:id="rId10"/>
    <p:sldId id="271" r:id="rId11"/>
    <p:sldId id="272" r:id="rId12"/>
    <p:sldId id="273" r:id="rId13"/>
    <p:sldId id="274" r:id="rId14"/>
    <p:sldId id="267" r:id="rId15"/>
    <p:sldId id="277" r:id="rId16"/>
    <p:sldId id="280" r:id="rId17"/>
    <p:sldId id="278" r:id="rId18"/>
    <p:sldId id="279" r:id="rId19"/>
    <p:sldId id="268" r:id="rId20"/>
    <p:sldId id="276" r:id="rId21"/>
    <p:sldId id="275" r:id="rId22"/>
    <p:sldId id="282" r:id="rId23"/>
    <p:sldId id="281" r:id="rId24"/>
    <p:sldId id="269" r:id="rId25"/>
    <p:sldId id="283" r:id="rId26"/>
    <p:sldId id="284" r:id="rId27"/>
    <p:sldId id="285" r:id="rId28"/>
    <p:sldId id="289" r:id="rId29"/>
    <p:sldId id="270" r:id="rId30"/>
    <p:sldId id="286" r:id="rId31"/>
    <p:sldId id="287" r:id="rId32"/>
    <p:sldId id="288" r:id="rId33"/>
    <p:sldId id="26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09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FD658-B18D-47A8-A99A-69DDC06BB2EB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3977B-2BB8-451F-A34A-480AEFF1C1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Светофор и дорожные знаки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Осторожно дети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900igr.net/datai/okruzhajuschij-mir/Test-po-pravilam-dvizhenija/0007-022-Etot-znak-takogo-roda-on-na-strazhe-peshekhoda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950" t="-4577" r="-13313" b="-5190"/>
          <a:stretch>
            <a:fillRect/>
          </a:stretch>
        </p:blipFill>
        <p:spPr bwMode="auto">
          <a:xfrm>
            <a:off x="1979712" y="2132856"/>
            <a:ext cx="4882142" cy="3672408"/>
          </a:xfrm>
          <a:prstGeom prst="triangle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Ремонт дороги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www.gosteev.ru/images/doroshniy-snak-doroshnie-rabot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04864"/>
            <a:ext cx="3888432" cy="369245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Осторожно, впереди железнодорожный переезд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xn--b1arjdngb.xn--p1ai/upload/iblock/daa/1.2-0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0" b="6566"/>
          <a:stretch/>
        </p:blipFill>
        <p:spPr bwMode="auto">
          <a:xfrm>
            <a:off x="2555776" y="2420888"/>
            <a:ext cx="4073787" cy="3438967"/>
          </a:xfrm>
          <a:prstGeom prst="triangle">
            <a:avLst>
              <a:gd name="adj" fmla="val 50000"/>
            </a:avLst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Искусственная неровность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www.komus.ru/medias/sys_master/root/hf6/h02/9331909951518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" t="9548" r="5025" b="10553"/>
          <a:stretch/>
        </p:blipFill>
        <p:spPr bwMode="auto">
          <a:xfrm>
            <a:off x="2411760" y="2348880"/>
            <a:ext cx="4176464" cy="3528392"/>
          </a:xfrm>
          <a:prstGeom prst="triangl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Предписывающие знаки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https://upload.wikimedia.org/wikipedia/commons/thumb/b/be/4.1.4_Russian_road_sign.svg/1200px-4.1.4_Russian_road_sign.sv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708920"/>
            <a:ext cx="2232248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upload.wikimedia.org/wikipedia/commons/thumb/b/be/Denmark_road_sign_D21.svg/800px-Denmark_road_sign_D21.svg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49" y="2780928"/>
            <a:ext cx="2232248" cy="2232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30" name="Picture 2" descr="http://pdd.ua/r/r/B14C3817-15F6-4FE7-A3FC-E94241900E54/4.13_b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149080"/>
            <a:ext cx="2402632" cy="24026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Велосипедная дорожка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upload.wikimedia.org/wikipedia/commons/thumb/b/be/Denmark_road_sign_D21.svg/800px-Denmark_road_sign_D21.svg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60848"/>
            <a:ext cx="3528392" cy="3528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Пешеходная дорожка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://pdd.ua/r/r/B14C3817-15F6-4FE7-A3FC-E94241900E54/4.13_b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204864"/>
            <a:ext cx="3312368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Движение только вперёд или направо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upload.wikimedia.org/wikipedia/commons/thumb/b/be/4.1.4_Russian_road_sign.svg/1200px-4.1.4_Russian_road_sign.svg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3384376" cy="338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upload.wikimedia.org/wikipedia/commons/thumb/d/d3/Estonia_road_sign_411.svg/240px-Estonia_road_sign_411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2286000" cy="2286001"/>
          </a:xfrm>
          <a:prstGeom prst="rect">
            <a:avLst/>
          </a:prstGeom>
          <a:noFill/>
        </p:spPr>
      </p:pic>
      <p:pic>
        <p:nvPicPr>
          <p:cNvPr id="29700" name="Picture 4" descr="https://lh6.googleusercontent.com/proxy/aGkg4fDSZfnRFbjQeAFcQg6GxxOUd1wJDolZw5hkbwql_XghnyKG_-5v_fbfBJMc2L6-TCYDlm4naVZPWTDa4FPUmbyvPq3Ei9ZYkwepUPfWCxWxwy2SoJkTj1iGZsXkfl37fdx5U6ENvZ42uB4OqGL5_lg3VKsa6w0n0dHxL2wA-jyC4WhtJ0SBdBO-Tv8c496JZkJ191VhyARL7CLK=w1200-h630-p-k-no-n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9610" y="764704"/>
            <a:ext cx="2454486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02" name="Picture 6" descr="https://upload.wikimedia.org/wikipedia/commons/thumb/a/ab/UK_traffic_sign_611.1.svg/1200px-UK_traffic_sign_611.1.sv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764704"/>
            <a:ext cx="2384376" cy="2384376"/>
          </a:xfrm>
          <a:prstGeom prst="rect">
            <a:avLst/>
          </a:prstGeom>
          <a:noFill/>
        </p:spPr>
      </p:pic>
      <p:pic>
        <p:nvPicPr>
          <p:cNvPr id="29704" name="Picture 8" descr="https://upload.wikimedia.org/wikipedia/commons/thumb/7/70/Japan_road_sign_311-A-L.svg/1200px-Japan_road_sign_311-A-L.sv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2376264" cy="2376264"/>
          </a:xfrm>
          <a:prstGeom prst="rect">
            <a:avLst/>
          </a:prstGeom>
          <a:noFill/>
        </p:spPr>
      </p:pic>
      <p:pic>
        <p:nvPicPr>
          <p:cNvPr id="29706" name="Picture 10" descr="http://www.niikor.ru/storage/SCContent/9/data_roadsign_3_4_2_3_700x700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429000"/>
            <a:ext cx="2592288" cy="2592288"/>
          </a:xfrm>
          <a:prstGeom prst="rect">
            <a:avLst/>
          </a:prstGeom>
          <a:noFill/>
        </p:spPr>
      </p:pic>
      <p:pic>
        <p:nvPicPr>
          <p:cNvPr id="29708" name="Picture 12" descr="https://fabrikaznakov.com.ua/wp-content/uploads/4.3_b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429000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Запрещающие знаки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baikaltp.ru/shop/images/virtuemart/product/3.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64904"/>
            <a:ext cx="1728192" cy="1728192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" name="Рисунок 8" descr="http://www.clipartbest.com/cliparts/biy/Er9/biyEr9GiL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08920"/>
            <a:ext cx="1656184" cy="1657588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" name="Рисунок 9" descr="https://yt3.ggpht.com/a-/AAuE7mBRWQE2a9sm9IVVJ4beJCFwqhEEd4hE36KnqA=s800-mo-c-c0xffffffff-rj-k-no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05064"/>
            <a:ext cx="1728192" cy="1728192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1" name="Рисунок 10" descr="https://oldprimaryheaddotcom.files.wordpress.com/2016/06/2000px-singapore_road_signs_-_restrictive_sign_-_no_entry_vehicular-svg.png?w=140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55776" y="4149080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Светофор для водителей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http://rosatubes.r.o.pic.centerblog.net/o/4ae5e019.png"/>
          <p:cNvPicPr>
            <a:picLocks noGrp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1484784"/>
            <a:ext cx="2567389" cy="44575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8024" y="1988840"/>
            <a:ext cx="3528392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СТОП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2996952"/>
            <a:ext cx="3528392" cy="707886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ВНИМАНИЕ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8024" y="4077072"/>
            <a:ext cx="3528392" cy="2123658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4000" dirty="0" smtClean="0"/>
              <a:t>МОЖНО ПРОДОЛЖАТЬ ДВИЖЕНИЕ</a:t>
            </a:r>
            <a:endParaRPr lang="ru-RU" sz="4000" dirty="0"/>
          </a:p>
        </p:txBody>
      </p:sp>
      <p:sp>
        <p:nvSpPr>
          <p:cNvPr id="11" name="Стрелка вправо 10"/>
          <p:cNvSpPr/>
          <p:nvPr/>
        </p:nvSpPr>
        <p:spPr>
          <a:xfrm rot="10800000">
            <a:off x="3275856" y="2060848"/>
            <a:ext cx="1224136" cy="64807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275856" y="2996952"/>
            <a:ext cx="1224136" cy="648072"/>
          </a:xfrm>
          <a:prstGeom prst="rightArrow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3275856" y="4077072"/>
            <a:ext cx="1224136" cy="648072"/>
          </a:xfrm>
          <a:prstGeom prst="rightArrow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Ограничение скорости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www.clipartbest.com/cliparts/biy/Er9/biyEr9GiL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052" y="2276872"/>
            <a:ext cx="3096100" cy="3098725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Проезд запрещён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oldprimaryheaddotcom.files.wordpress.com/2016/06/2000px-singapore_road_signs_-_restrictive_sign_-_no_entry_vehicular-svg.png?w=14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59832" y="2132856"/>
            <a:ext cx="3168352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Движение пешеходов запрещено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baikaltp.ru/shop/images/virtuemart/product/3.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76872"/>
            <a:ext cx="3672408" cy="3672408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Обгон запрещён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yt3.ggpht.com/a-/AAuE7mBRWQE2a9sm9IVVJ4beJCFwqhEEd4hE36KnqA=s800-mo-c-c0xffffffff-rj-k-no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04864"/>
            <a:ext cx="3312368" cy="3312368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И</a:t>
            </a:r>
            <a:r>
              <a:rPr lang="ru-RU" sz="6600" b="1" dirty="0" smtClean="0">
                <a:solidFill>
                  <a:srgbClr val="FF0000"/>
                </a:solidFill>
              </a:rPr>
              <a:t>нформационно – указательные знаки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https://avatars.mds.yandex.net/get-pdb/1209255/24063aa7-2889-445b-b6e2-2d625020533f/s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24944"/>
            <a:ext cx="1710120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znaktrade.ru/static/img/1/2_443238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924944"/>
            <a:ext cx="1656184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chisteam.ru/upload/iblock/c57/c57a09854355bffca15f7e6b04b273e1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0" r="18490"/>
          <a:stretch/>
        </p:blipFill>
        <p:spPr bwMode="auto">
          <a:xfrm>
            <a:off x="3635896" y="3717032"/>
            <a:ext cx="1800200" cy="25202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Автобусная остановка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chisteam.ru/upload/iblock/c57/c57a09854355bffca15f7e6b04b273e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90" r="18490"/>
          <a:stretch/>
        </p:blipFill>
        <p:spPr bwMode="auto">
          <a:xfrm>
            <a:off x="3347864" y="1988840"/>
            <a:ext cx="2412128" cy="38275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Парковка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znaktrade.ru/static/img/1/2_443238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92896"/>
            <a:ext cx="2844176" cy="2844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Пешеходный переход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avatars.mds.yandex.net/get-pdb/1209255/24063aa7-2889-445b-b6e2-2d625020533f/s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92896"/>
            <a:ext cx="2790240" cy="2790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shop.its-spc.ru/image/cache/data/5.15.1_001-500x5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2664296" cy="2664296"/>
          </a:xfrm>
          <a:prstGeom prst="rect">
            <a:avLst/>
          </a:prstGeom>
          <a:noFill/>
        </p:spPr>
      </p:pic>
      <p:pic>
        <p:nvPicPr>
          <p:cNvPr id="38916" name="Picture 4" descr="http://kamaznak.ru/upload/iblock/7d2/5-15-1.jpg"/>
          <p:cNvPicPr>
            <a:picLocks noChangeAspect="1" noChangeArrowheads="1"/>
          </p:cNvPicPr>
          <p:nvPr/>
        </p:nvPicPr>
        <p:blipFill>
          <a:blip r:embed="rId3" cstate="print"/>
          <a:srcRect l="3780" t="27405" r="3146" b="27236"/>
          <a:stretch>
            <a:fillRect/>
          </a:stretch>
        </p:blipFill>
        <p:spPr bwMode="auto">
          <a:xfrm>
            <a:off x="4067944" y="692696"/>
            <a:ext cx="3960440" cy="1930099"/>
          </a:xfrm>
          <a:prstGeom prst="rect">
            <a:avLst/>
          </a:prstGeom>
          <a:noFill/>
        </p:spPr>
      </p:pic>
      <p:pic>
        <p:nvPicPr>
          <p:cNvPr id="38918" name="Picture 6" descr="http://gazetauzao.ru/wa-data/public/photos/46/45/4546/4546.9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284984"/>
            <a:ext cx="2664296" cy="2664296"/>
          </a:xfrm>
          <a:prstGeom prst="rect">
            <a:avLst/>
          </a:prstGeom>
          <a:noFill/>
        </p:spPr>
      </p:pic>
      <p:pic>
        <p:nvPicPr>
          <p:cNvPr id="38920" name="Picture 8" descr="http://pdd-deti.ru/sld/s05/01.png"/>
          <p:cNvPicPr>
            <a:picLocks noChangeAspect="1" noChangeArrowheads="1"/>
          </p:cNvPicPr>
          <p:nvPr/>
        </p:nvPicPr>
        <p:blipFill>
          <a:blip r:embed="rId5" cstate="print"/>
          <a:srcRect l="37295" t="15120" r="37505" b="21881"/>
          <a:stretch>
            <a:fillRect/>
          </a:stretch>
        </p:blipFill>
        <p:spPr bwMode="auto">
          <a:xfrm>
            <a:off x="4860032" y="3284984"/>
            <a:ext cx="2636912" cy="26369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Знаки сервиса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http://www.delo-bg63.ru/UpLoad/n15565/17:01:307efb46703d64c986cd45de5cfed4371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6" r="29081"/>
          <a:stretch/>
        </p:blipFill>
        <p:spPr bwMode="auto">
          <a:xfrm>
            <a:off x="3563888" y="2420888"/>
            <a:ext cx="1692048" cy="25954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s://md.all.biz/img/md/catalog/309025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2160" y="2348880"/>
            <a:ext cx="1800200" cy="2710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baikaltp.ru/shop/images/virtuemart/product/7.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1764056" cy="26460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Светофор для пешеходов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1988840"/>
            <a:ext cx="3528392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СТОП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4077072"/>
            <a:ext cx="3528392" cy="2123658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4000" dirty="0" smtClean="0"/>
              <a:t>МОЖНО ПРОДОЛЖАТЬ ДВИЖЕНИЕ</a:t>
            </a:r>
            <a:endParaRPr lang="ru-RU" sz="4000" dirty="0"/>
          </a:p>
        </p:txBody>
      </p:sp>
      <p:sp>
        <p:nvSpPr>
          <p:cNvPr id="11" name="Стрелка вправо 10"/>
          <p:cNvSpPr/>
          <p:nvPr/>
        </p:nvSpPr>
        <p:spPr>
          <a:xfrm rot="10800000">
            <a:off x="3275856" y="2060848"/>
            <a:ext cx="1224136" cy="64807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3275856" y="4077072"/>
            <a:ext cx="1224136" cy="648072"/>
          </a:xfrm>
          <a:prstGeom prst="rightArrow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Содержимое 14"/>
          <p:cNvPicPr>
            <a:picLocks noGrp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2001767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0" grpId="0" animBg="1"/>
      <p:bldP spid="11" grpId="0" animBg="1"/>
      <p:bldP spid="1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Больница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baikaltp.ru/shop/images/virtuemart/product/7.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060848"/>
            <a:ext cx="2628152" cy="3942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Бензоколонка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www.delo-bg63.ru/UpLoad/n15565/17:01:307efb46703d64c986cd45de5cfed4371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6" r="29081"/>
          <a:stretch/>
        </p:blipFill>
        <p:spPr bwMode="auto">
          <a:xfrm>
            <a:off x="3491880" y="2281142"/>
            <a:ext cx="2196104" cy="33686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Кемпинг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md.all.biz/img/md/catalog/309025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75856" y="2204864"/>
            <a:ext cx="2581391" cy="3886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19.radikal.ru/i192/1607/85/fbf570a827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08755"/>
            <a:ext cx="9144000" cy="408051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Знаки приоритета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https://newkuban.ru/upload/iblock/e8f/xnewkubandtpvcentre.png.pagespeed.ic.3a5vhiOdmj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2088232" cy="2088232"/>
          </a:xfrm>
          <a:prstGeom prst="rect">
            <a:avLst/>
          </a:prstGeom>
          <a:noFill/>
        </p:spPr>
      </p:pic>
      <p:pic>
        <p:nvPicPr>
          <p:cNvPr id="8" name="Рисунок 7" descr="https://dorznakikrym.ru/wp-content/uploads/2016/06/2.2_%D0%9A%D0%BE%D0%BD%D0%B5%D1%86-%D0%B3%D0%BB%D0%B0%D0%B2%D0%BD%D0%BE%D0%B9-%D0%B4%D0%BE%D1%80%D0%BE%D0%B3%D0%B8-768x768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221088"/>
            <a:ext cx="2160240" cy="205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ages.satom.ru/i3/firms/28/40/40395/pic_d0057a9610a5c6a_500x500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1710120" cy="1493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10" name="Picture 2" descr="https://kids.kiddle.co/images/thumb/1/1c/Italian_traffic_signs_-_fermarsi_e_dare_precedenza_-_stop.svg/1200px-Italian_traffic_signs_-_fermarsi_e_dare_precedenza_-_stop.sv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005064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Главная дорога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newkuban.ru/upload/iblock/e8f/xnewkubandtpvcentre.png.pagespeed.ic.3a5vhiOdmj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916832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Конец главной дороги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s://dorznakikrym.ru/wp-content/uploads/2016/06/2.2_%D0%9A%D0%BE%D0%BD%D0%B5%D1%86-%D0%B3%D0%BB%D0%B0%D0%B2%D0%BD%D0%BE%D0%B9-%D0%B4%D0%BE%D1%80%D0%BE%D0%B3%D0%B8-768x768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3596703" cy="3528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Уступи дорогу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images.satom.ru/i3/firms/28/40/40395/pic_d0057a9610a5c6a_500x50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36912"/>
            <a:ext cx="3528392" cy="2952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Проезд без остановки запрещён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https://kids.kiddle.co/images/thumb/1/1c/Italian_traffic_signs_-_fermarsi_e_dare_precedenza_-_stop.svg/1200px-Italian_traffic_signs_-_fermarsi_e_dare_precedenza_-_stop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3456384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П</a:t>
            </a:r>
            <a:r>
              <a:rPr lang="ru-RU" sz="6600" b="1" dirty="0" smtClean="0">
                <a:solidFill>
                  <a:srgbClr val="FF0000"/>
                </a:solidFill>
              </a:rPr>
              <a:t>редупреждающие знаки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http://900igr.net/datai/okruzhajuschij-mir/Test-po-pravilam-dvizhenija/0007-022-Etot-znak-takogo-roda-on-na-strazhe-peshekhoda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950" t="-4577" r="-13313" b="-5190"/>
          <a:stretch>
            <a:fillRect/>
          </a:stretch>
        </p:blipFill>
        <p:spPr bwMode="auto">
          <a:xfrm>
            <a:off x="2483768" y="2492896"/>
            <a:ext cx="2808312" cy="2160240"/>
          </a:xfrm>
          <a:prstGeom prst="triangle">
            <a:avLst/>
          </a:prstGeom>
          <a:noFill/>
          <a:ln>
            <a:noFill/>
          </a:ln>
        </p:spPr>
      </p:pic>
      <p:pic>
        <p:nvPicPr>
          <p:cNvPr id="12" name="Рисунок 11" descr="https://www.komus.ru/medias/sys_master/root/hf6/h02/9331909951518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2636912"/>
            <a:ext cx="2088232" cy="1800200"/>
          </a:xfrm>
          <a:prstGeom prst="triangl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xn--b1arjdngb.xn--p1ai/upload/iblock/daa/1.2-0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3933056"/>
            <a:ext cx="2345595" cy="1980080"/>
          </a:xfrm>
          <a:prstGeom prst="triangle">
            <a:avLst>
              <a:gd name="adj" fmla="val 50000"/>
            </a:avLst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578" name="Picture 2" descr="http://www.gosteev.ru/images/doroshniy-snak-doroshnie-raboti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2304256" cy="218812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81</Words>
  <Application>Microsoft Office PowerPoint</Application>
  <PresentationFormat>Экран (4:3)</PresentationFormat>
  <Paragraphs>35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Светофор и дорожные знаки</vt:lpstr>
      <vt:lpstr>Светофор для водителей</vt:lpstr>
      <vt:lpstr>Светофор для пешеходов</vt:lpstr>
      <vt:lpstr>Знаки приоритета</vt:lpstr>
      <vt:lpstr>Главная дорога</vt:lpstr>
      <vt:lpstr>Конец главной дороги</vt:lpstr>
      <vt:lpstr>Уступи дорогу</vt:lpstr>
      <vt:lpstr>Проезд без остановки запрещён</vt:lpstr>
      <vt:lpstr>Предупреждающие знаки</vt:lpstr>
      <vt:lpstr>Осторожно дети</vt:lpstr>
      <vt:lpstr>Ремонт дороги</vt:lpstr>
      <vt:lpstr>Осторожно, впереди железнодорожный переезд</vt:lpstr>
      <vt:lpstr>Искусственная неровность</vt:lpstr>
      <vt:lpstr>Предписывающие знаки</vt:lpstr>
      <vt:lpstr>Велосипедная дорожка</vt:lpstr>
      <vt:lpstr>Пешеходная дорожка</vt:lpstr>
      <vt:lpstr>Движение только вперёд или направо</vt:lpstr>
      <vt:lpstr>Презентация PowerPoint</vt:lpstr>
      <vt:lpstr>Запрещающие знаки</vt:lpstr>
      <vt:lpstr>Ограничение скорости</vt:lpstr>
      <vt:lpstr>Проезд запрещён</vt:lpstr>
      <vt:lpstr>Движение пешеходов запрещено</vt:lpstr>
      <vt:lpstr>Обгон запрещён</vt:lpstr>
      <vt:lpstr>Информационно – указательные знаки</vt:lpstr>
      <vt:lpstr>Автобусная остановка</vt:lpstr>
      <vt:lpstr>Парковка</vt:lpstr>
      <vt:lpstr>Пешеходный переход</vt:lpstr>
      <vt:lpstr>Презентация PowerPoint</vt:lpstr>
      <vt:lpstr>Знаки сервиса</vt:lpstr>
      <vt:lpstr>Больница</vt:lpstr>
      <vt:lpstr>Бензоколонка</vt:lpstr>
      <vt:lpstr>Кемпинг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natali_p95@mail.ru</dc:creator>
  <cp:lastModifiedBy>natali_p95@mail.ru</cp:lastModifiedBy>
  <cp:revision>13</cp:revision>
  <dcterms:created xsi:type="dcterms:W3CDTF">2019-04-05T03:55:40Z</dcterms:created>
  <dcterms:modified xsi:type="dcterms:W3CDTF">2020-11-25T09:21:00Z</dcterms:modified>
</cp:coreProperties>
</file>