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692BC26-890C-46DF-B727-E9910DCED7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B65492-4936-4E72-94C6-24005CA45E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AF199-CD4A-40F5-8CF0-2E11E79DD74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5A8CA0-53BD-4243-8751-C1C94F119C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8DB5466-9BF8-4EC5-82D5-333A29F021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9EC4A-5189-4CA8-815D-A775C6A10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88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5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33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5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60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9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2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77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4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28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9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09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B0179-8C4A-4538-8889-941E8B6AB137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95A20-E624-4FCF-942F-D38766BC5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49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sv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5" Type="http://schemas.openxmlformats.org/officeDocument/2006/relationships/image" Target="../media/image14.jp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F98B5FE7-DC18-4F56-8E72-B4F97647B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751425"/>
              </p:ext>
            </p:extLst>
          </p:nvPr>
        </p:nvGraphicFramePr>
        <p:xfrm>
          <a:off x="743919" y="511442"/>
          <a:ext cx="7842140" cy="581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535">
                  <a:extLst>
                    <a:ext uri="{9D8B030D-6E8A-4147-A177-3AD203B41FA5}">
                      <a16:colId xmlns:a16="http://schemas.microsoft.com/office/drawing/2014/main" val="4059963168"/>
                    </a:ext>
                  </a:extLst>
                </a:gridCol>
                <a:gridCol w="1960535">
                  <a:extLst>
                    <a:ext uri="{9D8B030D-6E8A-4147-A177-3AD203B41FA5}">
                      <a16:colId xmlns:a16="http://schemas.microsoft.com/office/drawing/2014/main" val="2864625578"/>
                    </a:ext>
                  </a:extLst>
                </a:gridCol>
                <a:gridCol w="1960535">
                  <a:extLst>
                    <a:ext uri="{9D8B030D-6E8A-4147-A177-3AD203B41FA5}">
                      <a16:colId xmlns:a16="http://schemas.microsoft.com/office/drawing/2014/main" val="3775285495"/>
                    </a:ext>
                  </a:extLst>
                </a:gridCol>
                <a:gridCol w="1960535">
                  <a:extLst>
                    <a:ext uri="{9D8B030D-6E8A-4147-A177-3AD203B41FA5}">
                      <a16:colId xmlns:a16="http://schemas.microsoft.com/office/drawing/2014/main" val="1202991979"/>
                    </a:ext>
                  </a:extLst>
                </a:gridCol>
              </a:tblGrid>
              <a:tr h="1937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64641"/>
                  </a:ext>
                </a:extLst>
              </a:tr>
              <a:tr h="1937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8720290"/>
                  </a:ext>
                </a:extLst>
              </a:tr>
              <a:tr h="1937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8401780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13BC90-5681-4C7E-8593-03E48ACA6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16" y="534694"/>
            <a:ext cx="1790394" cy="180329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90047C-6DB9-43F0-9A3B-0C418E9B4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107" y="681925"/>
            <a:ext cx="1876157" cy="163281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134713-BFB3-426A-A716-EC1982BD7B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61" y="534694"/>
            <a:ext cx="1735631" cy="1803293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C849EB-1E7B-4508-B4D0-04AAE18C06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53315" y="767969"/>
            <a:ext cx="1646119" cy="144741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BAA3579-736F-4A52-B0BD-D0A6EE660F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107" y="2548746"/>
            <a:ext cx="1790394" cy="173725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EEE111-82A4-4C5D-9561-F7540D4632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706" y="2548746"/>
            <a:ext cx="1621086" cy="1696671"/>
          </a:xfrm>
          <a:prstGeom prst="rect">
            <a:avLst/>
          </a:prstGeom>
          <a:ln w="28575"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7B81B41-029C-4E47-BBC1-46E82D6F6A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157" y="2594385"/>
            <a:ext cx="1790394" cy="1669230"/>
          </a:xfrm>
          <a:prstGeom prst="rect">
            <a:avLst/>
          </a:prstGeom>
          <a:ln w="28575">
            <a:noFill/>
          </a:ln>
        </p:spPr>
      </p:pic>
      <p:pic>
        <p:nvPicPr>
          <p:cNvPr id="12" name="Рисунок 11" descr="Закрыть">
            <a:extLst>
              <a:ext uri="{FF2B5EF4-FFF2-40B4-BE49-F238E27FC236}">
                <a16:creationId xmlns:a16="http://schemas.microsoft.com/office/drawing/2014/main" id="{0A8F8A7E-16E0-4AEE-82BB-A9C914A912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12976" y="2970946"/>
            <a:ext cx="887105" cy="846163"/>
          </a:xfrm>
          <a:prstGeom prst="rect">
            <a:avLst/>
          </a:prstGeom>
        </p:spPr>
      </p:pic>
      <p:pic>
        <p:nvPicPr>
          <p:cNvPr id="13" name="Рисунок 12" descr="Линия со стрелкой: изгиб против часовой стрелки">
            <a:extLst>
              <a:ext uri="{FF2B5EF4-FFF2-40B4-BE49-F238E27FC236}">
                <a16:creationId xmlns:a16="http://schemas.microsoft.com/office/drawing/2014/main" id="{0F545604-C781-469F-AB8C-609597852C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8186151">
            <a:off x="1035965" y="2528240"/>
            <a:ext cx="1421107" cy="172942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A5D4C4-935B-4DB5-9A45-387BC3A7FA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16" y="4509213"/>
            <a:ext cx="1730976" cy="1679551"/>
          </a:xfrm>
          <a:prstGeom prst="rect">
            <a:avLst/>
          </a:prstGeom>
          <a:gradFill>
            <a:gsLst>
              <a:gs pos="29000">
                <a:schemeClr val="bg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noFill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4E84D4B-DBEC-468A-A832-B432DA674C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453" y="4509213"/>
            <a:ext cx="1815548" cy="16911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noFill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2BA76D0-16CE-4F8D-92D1-0F8D9109143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279" y="4492094"/>
            <a:ext cx="1735631" cy="169667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noFill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1CBD897-0B76-4811-8652-A6C158BA0CC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157" y="4492094"/>
            <a:ext cx="1765124" cy="169667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3394191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Сысолов</dc:creator>
  <cp:lastModifiedBy>Андрей Сысолов</cp:lastModifiedBy>
  <cp:revision>15</cp:revision>
  <dcterms:created xsi:type="dcterms:W3CDTF">2020-11-08T15:38:10Z</dcterms:created>
  <dcterms:modified xsi:type="dcterms:W3CDTF">2020-11-23T17:00:02Z</dcterms:modified>
</cp:coreProperties>
</file>