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63" r:id="rId3"/>
    <p:sldId id="256" r:id="rId4"/>
    <p:sldId id="290" r:id="rId5"/>
    <p:sldId id="296" r:id="rId6"/>
    <p:sldId id="299" r:id="rId7"/>
    <p:sldId id="271" r:id="rId8"/>
    <p:sldId id="300" r:id="rId9"/>
    <p:sldId id="257" r:id="rId10"/>
    <p:sldId id="260" r:id="rId11"/>
    <p:sldId id="259" r:id="rId12"/>
    <p:sldId id="261" r:id="rId13"/>
    <p:sldId id="266" r:id="rId14"/>
    <p:sldId id="268" r:id="rId15"/>
    <p:sldId id="288" r:id="rId16"/>
    <p:sldId id="291" r:id="rId17"/>
    <p:sldId id="262" r:id="rId18"/>
    <p:sldId id="297" r:id="rId19"/>
    <p:sldId id="293" r:id="rId20"/>
    <p:sldId id="282"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62" autoAdjust="0"/>
  </p:normalViewPr>
  <p:slideViewPr>
    <p:cSldViewPr>
      <p:cViewPr>
        <p:scale>
          <a:sx n="81" d="100"/>
          <a:sy n="81" d="100"/>
        </p:scale>
        <p:origin x="-6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22E8C2-925E-47ED-82BA-CC0473FD33D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2568DCCD-A279-42E8-98C7-157CB0180E5E}">
      <dgm:prSet>
        <dgm:style>
          <a:lnRef idx="1">
            <a:schemeClr val="accent2"/>
          </a:lnRef>
          <a:fillRef idx="2">
            <a:schemeClr val="accent2"/>
          </a:fillRef>
          <a:effectRef idx="1">
            <a:schemeClr val="accent2"/>
          </a:effectRef>
          <a:fontRef idx="minor">
            <a:schemeClr val="dk1"/>
          </a:fontRef>
        </dgm:style>
      </dgm:prSet>
      <dgm:spPr/>
      <dgm:t>
        <a:bodyPr/>
        <a:lstStyle/>
        <a:p>
          <a:pPr rtl="0"/>
          <a:r>
            <a:rPr lang="de-DE" b="1" dirty="0" smtClean="0">
              <a:solidFill>
                <a:srgbClr val="0070C0"/>
              </a:solidFill>
            </a:rPr>
            <a:t>Was </a:t>
          </a:r>
          <a:r>
            <a:rPr lang="de-DE" b="1" dirty="0">
              <a:solidFill>
                <a:srgbClr val="0070C0"/>
              </a:solidFill>
            </a:rPr>
            <a:t>ändert sich, wenn </a:t>
          </a:r>
          <a:r>
            <a:rPr lang="en-US" b="1" dirty="0" err="1" smtClean="0">
              <a:solidFill>
                <a:srgbClr val="0070C0"/>
              </a:solidFill>
            </a:rPr>
            <a:t>ich</a:t>
          </a:r>
          <a:r>
            <a:rPr lang="de-DE" b="1" dirty="0" smtClean="0">
              <a:solidFill>
                <a:srgbClr val="0070C0"/>
              </a:solidFill>
            </a:rPr>
            <a:t> </a:t>
          </a:r>
          <a:r>
            <a:rPr lang="de-DE" b="1" dirty="0">
              <a:solidFill>
                <a:srgbClr val="0070C0"/>
              </a:solidFill>
            </a:rPr>
            <a:t>ein Literaturprojekt in </a:t>
          </a:r>
          <a:r>
            <a:rPr lang="en-US" b="1" dirty="0" err="1" smtClean="0">
              <a:solidFill>
                <a:srgbClr val="0070C0"/>
              </a:solidFill>
            </a:rPr>
            <a:t>dieser</a:t>
          </a:r>
          <a:r>
            <a:rPr lang="en-US" b="1" dirty="0" smtClean="0">
              <a:solidFill>
                <a:srgbClr val="0070C0"/>
              </a:solidFill>
            </a:rPr>
            <a:t> </a:t>
          </a:r>
          <a:r>
            <a:rPr lang="de-DE" b="1" dirty="0" smtClean="0">
              <a:solidFill>
                <a:srgbClr val="0070C0"/>
              </a:solidFill>
            </a:rPr>
            <a:t>Gruppe  durchführe? </a:t>
          </a:r>
          <a:endParaRPr lang="ru-RU" dirty="0">
            <a:solidFill>
              <a:srgbClr val="0070C0"/>
            </a:solidFill>
          </a:endParaRPr>
        </a:p>
      </dgm:t>
    </dgm:pt>
    <dgm:pt modelId="{6593DEC8-C187-4E7D-8312-CD9750B9CAE0}" type="parTrans" cxnId="{60AEB91A-3503-4018-9A64-8418BF034A1B}">
      <dgm:prSet/>
      <dgm:spPr/>
      <dgm:t>
        <a:bodyPr/>
        <a:lstStyle/>
        <a:p>
          <a:endParaRPr lang="ru-RU"/>
        </a:p>
      </dgm:t>
    </dgm:pt>
    <dgm:pt modelId="{F84A3F59-D344-40D2-85B2-D620A52DA45E}" type="sibTrans" cxnId="{60AEB91A-3503-4018-9A64-8418BF034A1B}">
      <dgm:prSet/>
      <dgm:spPr/>
      <dgm:t>
        <a:bodyPr/>
        <a:lstStyle/>
        <a:p>
          <a:endParaRPr lang="ru-RU"/>
        </a:p>
      </dgm:t>
    </dgm:pt>
    <dgm:pt modelId="{C8C297B0-7EE4-4A47-8AF7-964F16D4C8B7}" type="pres">
      <dgm:prSet presAssocID="{A622E8C2-925E-47ED-82BA-CC0473FD33D7}" presName="linear" presStyleCnt="0">
        <dgm:presLayoutVars>
          <dgm:animLvl val="lvl"/>
          <dgm:resizeHandles val="exact"/>
        </dgm:presLayoutVars>
      </dgm:prSet>
      <dgm:spPr/>
      <dgm:t>
        <a:bodyPr/>
        <a:lstStyle/>
        <a:p>
          <a:endParaRPr lang="ru-RU"/>
        </a:p>
      </dgm:t>
    </dgm:pt>
    <dgm:pt modelId="{3B67E318-F36E-43AA-86F8-01036A73D8A4}" type="pres">
      <dgm:prSet presAssocID="{2568DCCD-A279-42E8-98C7-157CB0180E5E}" presName="parentText" presStyleLbl="node1" presStyleIdx="0" presStyleCnt="1" custLinFactNeighborY="-19159">
        <dgm:presLayoutVars>
          <dgm:chMax val="0"/>
          <dgm:bulletEnabled val="1"/>
        </dgm:presLayoutVars>
      </dgm:prSet>
      <dgm:spPr/>
      <dgm:t>
        <a:bodyPr/>
        <a:lstStyle/>
        <a:p>
          <a:endParaRPr lang="ru-RU"/>
        </a:p>
      </dgm:t>
    </dgm:pt>
  </dgm:ptLst>
  <dgm:cxnLst>
    <dgm:cxn modelId="{6602C830-B1FF-4318-B419-8AD7DB176E53}" type="presOf" srcId="{A622E8C2-925E-47ED-82BA-CC0473FD33D7}" destId="{C8C297B0-7EE4-4A47-8AF7-964F16D4C8B7}" srcOrd="0" destOrd="0" presId="urn:microsoft.com/office/officeart/2005/8/layout/vList2"/>
    <dgm:cxn modelId="{98CD8A3A-5E97-47C5-8A5A-DA49E798A7B8}" type="presOf" srcId="{2568DCCD-A279-42E8-98C7-157CB0180E5E}" destId="{3B67E318-F36E-43AA-86F8-01036A73D8A4}" srcOrd="0" destOrd="0" presId="urn:microsoft.com/office/officeart/2005/8/layout/vList2"/>
    <dgm:cxn modelId="{60AEB91A-3503-4018-9A64-8418BF034A1B}" srcId="{A622E8C2-925E-47ED-82BA-CC0473FD33D7}" destId="{2568DCCD-A279-42E8-98C7-157CB0180E5E}" srcOrd="0" destOrd="0" parTransId="{6593DEC8-C187-4E7D-8312-CD9750B9CAE0}" sibTransId="{F84A3F59-D344-40D2-85B2-D620A52DA45E}"/>
    <dgm:cxn modelId="{B219CADE-7630-44BB-8D73-F3958DECC96C}" type="presParOf" srcId="{C8C297B0-7EE4-4A47-8AF7-964F16D4C8B7}" destId="{3B67E318-F36E-43AA-86F8-01036A73D8A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111FCCE-BC0C-4EC6-8D86-2C09C2859C0E}"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76FCEB64-A043-4639-A95D-1DD6A21B1F0E}">
      <dgm:prSet>
        <dgm:style>
          <a:lnRef idx="1">
            <a:schemeClr val="accent2"/>
          </a:lnRef>
          <a:fillRef idx="2">
            <a:schemeClr val="accent2"/>
          </a:fillRef>
          <a:effectRef idx="1">
            <a:schemeClr val="accent2"/>
          </a:effectRef>
          <a:fontRef idx="minor">
            <a:schemeClr val="dk1"/>
          </a:fontRef>
        </dgm:style>
      </dgm:prSet>
      <dgm:spPr/>
      <dgm:t>
        <a:bodyPr/>
        <a:lstStyle/>
        <a:p>
          <a:pPr algn="ctr" rtl="0"/>
          <a:r>
            <a:rPr lang="en-US" b="1" dirty="0" err="1">
              <a:solidFill>
                <a:schemeClr val="tx1"/>
              </a:solidFill>
            </a:rPr>
            <a:t>Arbeit</a:t>
          </a:r>
          <a:r>
            <a:rPr lang="en-US" b="1" dirty="0">
              <a:solidFill>
                <a:schemeClr val="tx1"/>
              </a:solidFill>
            </a:rPr>
            <a:t> am Text</a:t>
          </a:r>
          <a:endParaRPr lang="ru-RU" dirty="0">
            <a:solidFill>
              <a:schemeClr val="tx1"/>
            </a:solidFill>
          </a:endParaRPr>
        </a:p>
      </dgm:t>
    </dgm:pt>
    <dgm:pt modelId="{334757D0-4239-4F73-9155-82543A91CD9D}" type="parTrans" cxnId="{46ECC2D9-14AA-4F94-9FFF-36C6CF065589}">
      <dgm:prSet/>
      <dgm:spPr/>
      <dgm:t>
        <a:bodyPr/>
        <a:lstStyle/>
        <a:p>
          <a:endParaRPr lang="ru-RU"/>
        </a:p>
      </dgm:t>
    </dgm:pt>
    <dgm:pt modelId="{4F5CBA72-FF4C-4AD2-B0A9-728CB83A7466}" type="sibTrans" cxnId="{46ECC2D9-14AA-4F94-9FFF-36C6CF065589}">
      <dgm:prSet/>
      <dgm:spPr/>
      <dgm:t>
        <a:bodyPr/>
        <a:lstStyle/>
        <a:p>
          <a:endParaRPr lang="ru-RU"/>
        </a:p>
      </dgm:t>
    </dgm:pt>
    <dgm:pt modelId="{20222DED-B6EF-4352-8B85-45339E23C0B8}" type="pres">
      <dgm:prSet presAssocID="{2111FCCE-BC0C-4EC6-8D86-2C09C2859C0E}" presName="linear" presStyleCnt="0">
        <dgm:presLayoutVars>
          <dgm:animLvl val="lvl"/>
          <dgm:resizeHandles val="exact"/>
        </dgm:presLayoutVars>
      </dgm:prSet>
      <dgm:spPr/>
      <dgm:t>
        <a:bodyPr/>
        <a:lstStyle/>
        <a:p>
          <a:endParaRPr lang="ru-RU"/>
        </a:p>
      </dgm:t>
    </dgm:pt>
    <dgm:pt modelId="{3DA851D5-AFE0-4D41-90D4-8F9A56DF668C}" type="pres">
      <dgm:prSet presAssocID="{76FCEB64-A043-4639-A95D-1DD6A21B1F0E}" presName="parentText" presStyleLbl="node1" presStyleIdx="0" presStyleCnt="1">
        <dgm:presLayoutVars>
          <dgm:chMax val="0"/>
          <dgm:bulletEnabled val="1"/>
        </dgm:presLayoutVars>
      </dgm:prSet>
      <dgm:spPr/>
      <dgm:t>
        <a:bodyPr/>
        <a:lstStyle/>
        <a:p>
          <a:endParaRPr lang="ru-RU"/>
        </a:p>
      </dgm:t>
    </dgm:pt>
  </dgm:ptLst>
  <dgm:cxnLst>
    <dgm:cxn modelId="{46ECC2D9-14AA-4F94-9FFF-36C6CF065589}" srcId="{2111FCCE-BC0C-4EC6-8D86-2C09C2859C0E}" destId="{76FCEB64-A043-4639-A95D-1DD6A21B1F0E}" srcOrd="0" destOrd="0" parTransId="{334757D0-4239-4F73-9155-82543A91CD9D}" sibTransId="{4F5CBA72-FF4C-4AD2-B0A9-728CB83A7466}"/>
    <dgm:cxn modelId="{F8DB78E5-F2B5-41E9-A793-1C2AA050CC10}" type="presOf" srcId="{76FCEB64-A043-4639-A95D-1DD6A21B1F0E}" destId="{3DA851D5-AFE0-4D41-90D4-8F9A56DF668C}" srcOrd="0" destOrd="0" presId="urn:microsoft.com/office/officeart/2005/8/layout/vList2"/>
    <dgm:cxn modelId="{02E636BC-D3B3-4E46-9009-7BE2CF5D2681}" type="presOf" srcId="{2111FCCE-BC0C-4EC6-8D86-2C09C2859C0E}" destId="{20222DED-B6EF-4352-8B85-45339E23C0B8}" srcOrd="0" destOrd="0" presId="urn:microsoft.com/office/officeart/2005/8/layout/vList2"/>
    <dgm:cxn modelId="{FAD42FDE-62C5-439F-8268-B3A5746650C6}" type="presParOf" srcId="{20222DED-B6EF-4352-8B85-45339E23C0B8}" destId="{3DA851D5-AFE0-4D41-90D4-8F9A56DF668C}"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F6AC9B9-B45B-4BB1-911A-E022EF1590C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EDE90B89-CAB7-4A9F-AADF-C580B2D0957E}">
      <dgm:prSet>
        <dgm:style>
          <a:lnRef idx="1">
            <a:schemeClr val="accent2"/>
          </a:lnRef>
          <a:fillRef idx="2">
            <a:schemeClr val="accent2"/>
          </a:fillRef>
          <a:effectRef idx="1">
            <a:schemeClr val="accent2"/>
          </a:effectRef>
          <a:fontRef idx="minor">
            <a:schemeClr val="dk1"/>
          </a:fontRef>
        </dgm:style>
      </dgm:prSet>
      <dgm:spPr/>
      <dgm:t>
        <a:bodyPr/>
        <a:lstStyle/>
        <a:p>
          <a:pPr algn="ctr" rtl="0"/>
          <a:r>
            <a:rPr lang="en-US" b="1" dirty="0" err="1"/>
            <a:t>Fragen</a:t>
          </a:r>
          <a:r>
            <a:rPr lang="en-US" b="1" dirty="0"/>
            <a:t> </a:t>
          </a:r>
          <a:r>
            <a:rPr lang="en-US" b="1" dirty="0" err="1"/>
            <a:t>beantworten</a:t>
          </a:r>
          <a:endParaRPr lang="ru-RU" dirty="0"/>
        </a:p>
      </dgm:t>
    </dgm:pt>
    <dgm:pt modelId="{DC31BA00-38C7-445B-A35F-47E04EC620D6}" type="parTrans" cxnId="{A4FBF7EF-26DA-4A82-8268-705A413CA0EE}">
      <dgm:prSet/>
      <dgm:spPr/>
      <dgm:t>
        <a:bodyPr/>
        <a:lstStyle/>
        <a:p>
          <a:endParaRPr lang="ru-RU"/>
        </a:p>
      </dgm:t>
    </dgm:pt>
    <dgm:pt modelId="{26EB248D-D861-4AF8-B87E-59B26055565A}" type="sibTrans" cxnId="{A4FBF7EF-26DA-4A82-8268-705A413CA0EE}">
      <dgm:prSet/>
      <dgm:spPr/>
      <dgm:t>
        <a:bodyPr/>
        <a:lstStyle/>
        <a:p>
          <a:endParaRPr lang="ru-RU"/>
        </a:p>
      </dgm:t>
    </dgm:pt>
    <dgm:pt modelId="{82A81067-3FAA-4199-9E86-45EEC2F627A2}" type="pres">
      <dgm:prSet presAssocID="{CF6AC9B9-B45B-4BB1-911A-E022EF1590CE}" presName="linear" presStyleCnt="0">
        <dgm:presLayoutVars>
          <dgm:animLvl val="lvl"/>
          <dgm:resizeHandles val="exact"/>
        </dgm:presLayoutVars>
      </dgm:prSet>
      <dgm:spPr/>
      <dgm:t>
        <a:bodyPr/>
        <a:lstStyle/>
        <a:p>
          <a:endParaRPr lang="ru-RU"/>
        </a:p>
      </dgm:t>
    </dgm:pt>
    <dgm:pt modelId="{35F2C708-9317-46DD-A90E-2FBE05FC38F2}" type="pres">
      <dgm:prSet presAssocID="{EDE90B89-CAB7-4A9F-AADF-C580B2D0957E}" presName="parentText" presStyleLbl="node1" presStyleIdx="0" presStyleCnt="1">
        <dgm:presLayoutVars>
          <dgm:chMax val="0"/>
          <dgm:bulletEnabled val="1"/>
        </dgm:presLayoutVars>
      </dgm:prSet>
      <dgm:spPr/>
      <dgm:t>
        <a:bodyPr/>
        <a:lstStyle/>
        <a:p>
          <a:endParaRPr lang="ru-RU"/>
        </a:p>
      </dgm:t>
    </dgm:pt>
  </dgm:ptLst>
  <dgm:cxnLst>
    <dgm:cxn modelId="{0EED742A-4F0A-4083-8481-10548F4577CC}" type="presOf" srcId="{CF6AC9B9-B45B-4BB1-911A-E022EF1590CE}" destId="{82A81067-3FAA-4199-9E86-45EEC2F627A2}" srcOrd="0" destOrd="0" presId="urn:microsoft.com/office/officeart/2005/8/layout/vList2"/>
    <dgm:cxn modelId="{49ACD2D8-80BA-414A-A05C-82BBE20D0105}" type="presOf" srcId="{EDE90B89-CAB7-4A9F-AADF-C580B2D0957E}" destId="{35F2C708-9317-46DD-A90E-2FBE05FC38F2}" srcOrd="0" destOrd="0" presId="urn:microsoft.com/office/officeart/2005/8/layout/vList2"/>
    <dgm:cxn modelId="{A4FBF7EF-26DA-4A82-8268-705A413CA0EE}" srcId="{CF6AC9B9-B45B-4BB1-911A-E022EF1590CE}" destId="{EDE90B89-CAB7-4A9F-AADF-C580B2D0957E}" srcOrd="0" destOrd="0" parTransId="{DC31BA00-38C7-445B-A35F-47E04EC620D6}" sibTransId="{26EB248D-D861-4AF8-B87E-59B26055565A}"/>
    <dgm:cxn modelId="{67A9B77E-F759-4D3E-82C5-3204ADC805C1}" type="presParOf" srcId="{82A81067-3FAA-4199-9E86-45EEC2F627A2}" destId="{35F2C708-9317-46DD-A90E-2FBE05FC38F2}"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0D53134-DF7A-4876-BE79-9A24123A619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EC5DC732-57CB-4C2C-AA3B-ED9BB08EF3DC}">
      <dgm:prSet>
        <dgm:style>
          <a:lnRef idx="1">
            <a:schemeClr val="accent2"/>
          </a:lnRef>
          <a:fillRef idx="2">
            <a:schemeClr val="accent2"/>
          </a:fillRef>
          <a:effectRef idx="1">
            <a:schemeClr val="accent2"/>
          </a:effectRef>
          <a:fontRef idx="minor">
            <a:schemeClr val="dk1"/>
          </a:fontRef>
        </dgm:style>
      </dgm:prSet>
      <dgm:spPr/>
      <dgm:t>
        <a:bodyPr/>
        <a:lstStyle/>
        <a:p>
          <a:pPr algn="ctr" rtl="0"/>
          <a:r>
            <a:rPr lang="en-US" b="1" dirty="0"/>
            <a:t>Text in </a:t>
          </a:r>
          <a:r>
            <a:rPr lang="en-US" b="1" dirty="0" err="1"/>
            <a:t>Teile</a:t>
          </a:r>
          <a:r>
            <a:rPr lang="en-US" b="1" dirty="0"/>
            <a:t> </a:t>
          </a:r>
          <a:r>
            <a:rPr lang="en-US" b="1" dirty="0" err="1"/>
            <a:t>gliedern</a:t>
          </a:r>
          <a:endParaRPr lang="ru-RU" dirty="0"/>
        </a:p>
      </dgm:t>
    </dgm:pt>
    <dgm:pt modelId="{9EA63AE5-DE96-43CD-9347-A351130F4F2C}" type="parTrans" cxnId="{8AF78100-5DF1-4D2B-9B1A-51F8B1AE5376}">
      <dgm:prSet/>
      <dgm:spPr/>
      <dgm:t>
        <a:bodyPr/>
        <a:lstStyle/>
        <a:p>
          <a:endParaRPr lang="ru-RU"/>
        </a:p>
      </dgm:t>
    </dgm:pt>
    <dgm:pt modelId="{7B7F4CB0-6B9F-484C-B540-89CDE88314BC}" type="sibTrans" cxnId="{8AF78100-5DF1-4D2B-9B1A-51F8B1AE5376}">
      <dgm:prSet/>
      <dgm:spPr/>
      <dgm:t>
        <a:bodyPr/>
        <a:lstStyle/>
        <a:p>
          <a:endParaRPr lang="ru-RU"/>
        </a:p>
      </dgm:t>
    </dgm:pt>
    <dgm:pt modelId="{A98C5613-6D85-4E06-AAF8-DA094E1A52C2}" type="pres">
      <dgm:prSet presAssocID="{60D53134-DF7A-4876-BE79-9A24123A6193}" presName="linear" presStyleCnt="0">
        <dgm:presLayoutVars>
          <dgm:animLvl val="lvl"/>
          <dgm:resizeHandles val="exact"/>
        </dgm:presLayoutVars>
      </dgm:prSet>
      <dgm:spPr/>
      <dgm:t>
        <a:bodyPr/>
        <a:lstStyle/>
        <a:p>
          <a:endParaRPr lang="ru-RU"/>
        </a:p>
      </dgm:t>
    </dgm:pt>
    <dgm:pt modelId="{B5B24873-CCD8-4ABC-89F0-74B4CACFB58C}" type="pres">
      <dgm:prSet presAssocID="{EC5DC732-57CB-4C2C-AA3B-ED9BB08EF3DC}" presName="parentText" presStyleLbl="node1" presStyleIdx="0" presStyleCnt="1">
        <dgm:presLayoutVars>
          <dgm:chMax val="0"/>
          <dgm:bulletEnabled val="1"/>
        </dgm:presLayoutVars>
      </dgm:prSet>
      <dgm:spPr/>
      <dgm:t>
        <a:bodyPr/>
        <a:lstStyle/>
        <a:p>
          <a:endParaRPr lang="ru-RU"/>
        </a:p>
      </dgm:t>
    </dgm:pt>
  </dgm:ptLst>
  <dgm:cxnLst>
    <dgm:cxn modelId="{8AF78100-5DF1-4D2B-9B1A-51F8B1AE5376}" srcId="{60D53134-DF7A-4876-BE79-9A24123A6193}" destId="{EC5DC732-57CB-4C2C-AA3B-ED9BB08EF3DC}" srcOrd="0" destOrd="0" parTransId="{9EA63AE5-DE96-43CD-9347-A351130F4F2C}" sibTransId="{7B7F4CB0-6B9F-484C-B540-89CDE88314BC}"/>
    <dgm:cxn modelId="{5E27AB1D-474B-47E6-837A-A1EFA6DCBD2A}" type="presOf" srcId="{EC5DC732-57CB-4C2C-AA3B-ED9BB08EF3DC}" destId="{B5B24873-CCD8-4ABC-89F0-74B4CACFB58C}" srcOrd="0" destOrd="0" presId="urn:microsoft.com/office/officeart/2005/8/layout/vList2"/>
    <dgm:cxn modelId="{8F26B770-0170-4844-AC4F-EC1B481657F4}" type="presOf" srcId="{60D53134-DF7A-4876-BE79-9A24123A6193}" destId="{A98C5613-6D85-4E06-AAF8-DA094E1A52C2}" srcOrd="0" destOrd="0" presId="urn:microsoft.com/office/officeart/2005/8/layout/vList2"/>
    <dgm:cxn modelId="{CEB5D96A-21F5-4540-9AFF-B6D97482810A}" type="presParOf" srcId="{A98C5613-6D85-4E06-AAF8-DA094E1A52C2}" destId="{B5B24873-CCD8-4ABC-89F0-74B4CACFB58C}" srcOrd="0" destOrd="0" presId="urn:microsoft.com/office/officeart/2005/8/layout/vList2"/>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6EE0A57-40F7-4FA2-A246-F6BE474DBB2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87C626C4-676F-4DE8-9D2E-821012DE16B8}">
      <dgm:prSet>
        <dgm:style>
          <a:lnRef idx="1">
            <a:schemeClr val="accent2"/>
          </a:lnRef>
          <a:fillRef idx="2">
            <a:schemeClr val="accent2"/>
          </a:fillRef>
          <a:effectRef idx="1">
            <a:schemeClr val="accent2"/>
          </a:effectRef>
          <a:fontRef idx="minor">
            <a:schemeClr val="dk1"/>
          </a:fontRef>
        </dgm:style>
      </dgm:prSet>
      <dgm:spPr/>
      <dgm:t>
        <a:bodyPr/>
        <a:lstStyle/>
        <a:p>
          <a:pPr algn="ctr" rtl="0"/>
          <a:r>
            <a:rPr lang="en-US" b="1" dirty="0" err="1">
              <a:solidFill>
                <a:schemeClr val="tx1"/>
              </a:solidFill>
            </a:rPr>
            <a:t>Stumme</a:t>
          </a:r>
          <a:r>
            <a:rPr lang="en-US" b="1" dirty="0">
              <a:solidFill>
                <a:schemeClr val="tx1"/>
              </a:solidFill>
            </a:rPr>
            <a:t> </a:t>
          </a:r>
          <a:r>
            <a:rPr lang="en-US" b="1" dirty="0" err="1">
              <a:solidFill>
                <a:schemeClr val="tx1"/>
              </a:solidFill>
            </a:rPr>
            <a:t>Szennen</a:t>
          </a:r>
          <a:r>
            <a:rPr lang="en-US" b="1" dirty="0">
              <a:solidFill>
                <a:schemeClr val="tx1"/>
              </a:solidFill>
            </a:rPr>
            <a:t> </a:t>
          </a:r>
          <a:r>
            <a:rPr lang="en-US" b="1" dirty="0" err="1">
              <a:solidFill>
                <a:schemeClr val="tx1"/>
              </a:solidFill>
            </a:rPr>
            <a:t>spielen</a:t>
          </a:r>
          <a:endParaRPr lang="ru-RU" dirty="0">
            <a:solidFill>
              <a:schemeClr val="tx1"/>
            </a:solidFill>
          </a:endParaRPr>
        </a:p>
      </dgm:t>
    </dgm:pt>
    <dgm:pt modelId="{37504E04-78EE-4693-94EF-8F49FD262AB2}" type="parTrans" cxnId="{3DB54302-E3C0-44FA-98BE-546C2C1383F3}">
      <dgm:prSet/>
      <dgm:spPr/>
      <dgm:t>
        <a:bodyPr/>
        <a:lstStyle/>
        <a:p>
          <a:endParaRPr lang="ru-RU"/>
        </a:p>
      </dgm:t>
    </dgm:pt>
    <dgm:pt modelId="{BB31010B-1DF8-4088-887E-90B4C7BCADFB}" type="sibTrans" cxnId="{3DB54302-E3C0-44FA-98BE-546C2C1383F3}">
      <dgm:prSet/>
      <dgm:spPr/>
      <dgm:t>
        <a:bodyPr/>
        <a:lstStyle/>
        <a:p>
          <a:endParaRPr lang="ru-RU"/>
        </a:p>
      </dgm:t>
    </dgm:pt>
    <dgm:pt modelId="{B066B580-85B2-4C26-AB2C-791B70B72366}" type="pres">
      <dgm:prSet presAssocID="{B6EE0A57-40F7-4FA2-A246-F6BE474DBB28}" presName="linear" presStyleCnt="0">
        <dgm:presLayoutVars>
          <dgm:animLvl val="lvl"/>
          <dgm:resizeHandles val="exact"/>
        </dgm:presLayoutVars>
      </dgm:prSet>
      <dgm:spPr/>
      <dgm:t>
        <a:bodyPr/>
        <a:lstStyle/>
        <a:p>
          <a:endParaRPr lang="ru-RU"/>
        </a:p>
      </dgm:t>
    </dgm:pt>
    <dgm:pt modelId="{080C08E1-27B7-4BB5-9DFD-ADCA64975AA1}" type="pres">
      <dgm:prSet presAssocID="{87C626C4-676F-4DE8-9D2E-821012DE16B8}" presName="parentText" presStyleLbl="node1" presStyleIdx="0" presStyleCnt="1">
        <dgm:presLayoutVars>
          <dgm:chMax val="0"/>
          <dgm:bulletEnabled val="1"/>
        </dgm:presLayoutVars>
      </dgm:prSet>
      <dgm:spPr/>
      <dgm:t>
        <a:bodyPr/>
        <a:lstStyle/>
        <a:p>
          <a:endParaRPr lang="ru-RU"/>
        </a:p>
      </dgm:t>
    </dgm:pt>
  </dgm:ptLst>
  <dgm:cxnLst>
    <dgm:cxn modelId="{3DB54302-E3C0-44FA-98BE-546C2C1383F3}" srcId="{B6EE0A57-40F7-4FA2-A246-F6BE474DBB28}" destId="{87C626C4-676F-4DE8-9D2E-821012DE16B8}" srcOrd="0" destOrd="0" parTransId="{37504E04-78EE-4693-94EF-8F49FD262AB2}" sibTransId="{BB31010B-1DF8-4088-887E-90B4C7BCADFB}"/>
    <dgm:cxn modelId="{3FD24921-6A98-4F0F-9961-9C3314B9C9B3}" type="presOf" srcId="{87C626C4-676F-4DE8-9D2E-821012DE16B8}" destId="{080C08E1-27B7-4BB5-9DFD-ADCA64975AA1}" srcOrd="0" destOrd="0" presId="urn:microsoft.com/office/officeart/2005/8/layout/vList2"/>
    <dgm:cxn modelId="{A05429A3-35B8-4950-BCB2-3CA530D95C28}" type="presOf" srcId="{B6EE0A57-40F7-4FA2-A246-F6BE474DBB28}" destId="{B066B580-85B2-4C26-AB2C-791B70B72366}" srcOrd="0" destOrd="0" presId="urn:microsoft.com/office/officeart/2005/8/layout/vList2"/>
    <dgm:cxn modelId="{554E7C4E-00ED-4C5E-BB8C-878C8C5BD240}" type="presParOf" srcId="{B066B580-85B2-4C26-AB2C-791B70B72366}" destId="{080C08E1-27B7-4BB5-9DFD-ADCA64975AA1}" srcOrd="0"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E299EDA-F68D-470A-81A5-57418918817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1A3A0FE0-350F-4BF0-A763-FB01D2B98401}">
      <dgm:prSet>
        <dgm:style>
          <a:lnRef idx="1">
            <a:schemeClr val="accent2"/>
          </a:lnRef>
          <a:fillRef idx="2">
            <a:schemeClr val="accent2"/>
          </a:fillRef>
          <a:effectRef idx="1">
            <a:schemeClr val="accent2"/>
          </a:effectRef>
          <a:fontRef idx="minor">
            <a:schemeClr val="dk1"/>
          </a:fontRef>
        </dgm:style>
      </dgm:prSet>
      <dgm:spPr/>
      <dgm:t>
        <a:bodyPr/>
        <a:lstStyle/>
        <a:p>
          <a:pPr algn="ctr" rtl="0"/>
          <a:r>
            <a:rPr lang="en-US" b="1" dirty="0" err="1">
              <a:solidFill>
                <a:schemeClr val="tx1"/>
              </a:solidFill>
            </a:rPr>
            <a:t>Arbeit</a:t>
          </a:r>
          <a:r>
            <a:rPr lang="en-US" b="1" dirty="0">
              <a:solidFill>
                <a:schemeClr val="tx1"/>
              </a:solidFill>
            </a:rPr>
            <a:t> am </a:t>
          </a:r>
          <a:r>
            <a:rPr lang="en-US" b="1" dirty="0" err="1">
              <a:solidFill>
                <a:schemeClr val="tx1"/>
              </a:solidFill>
            </a:rPr>
            <a:t>Plakat</a:t>
          </a:r>
          <a:endParaRPr lang="ru-RU" dirty="0">
            <a:solidFill>
              <a:schemeClr val="tx1"/>
            </a:solidFill>
          </a:endParaRPr>
        </a:p>
      </dgm:t>
    </dgm:pt>
    <dgm:pt modelId="{1EF9EA2C-8750-49E6-8A69-3F27484775FF}" type="parTrans" cxnId="{73F1D22F-BD23-488D-9842-4A8343F9C495}">
      <dgm:prSet/>
      <dgm:spPr/>
      <dgm:t>
        <a:bodyPr/>
        <a:lstStyle/>
        <a:p>
          <a:endParaRPr lang="ru-RU"/>
        </a:p>
      </dgm:t>
    </dgm:pt>
    <dgm:pt modelId="{2FB068E8-AD31-4DB5-B8B3-C176EE16BE36}" type="sibTrans" cxnId="{73F1D22F-BD23-488D-9842-4A8343F9C495}">
      <dgm:prSet/>
      <dgm:spPr/>
      <dgm:t>
        <a:bodyPr/>
        <a:lstStyle/>
        <a:p>
          <a:endParaRPr lang="ru-RU"/>
        </a:p>
      </dgm:t>
    </dgm:pt>
    <dgm:pt modelId="{034B08A3-28FF-4112-95AE-856E5C14BC60}" type="pres">
      <dgm:prSet presAssocID="{CE299EDA-F68D-470A-81A5-57418918817F}" presName="linear" presStyleCnt="0">
        <dgm:presLayoutVars>
          <dgm:animLvl val="lvl"/>
          <dgm:resizeHandles val="exact"/>
        </dgm:presLayoutVars>
      </dgm:prSet>
      <dgm:spPr/>
      <dgm:t>
        <a:bodyPr/>
        <a:lstStyle/>
        <a:p>
          <a:endParaRPr lang="ru-RU"/>
        </a:p>
      </dgm:t>
    </dgm:pt>
    <dgm:pt modelId="{EB2168BF-F256-4AD2-9948-89EC58A0D08F}" type="pres">
      <dgm:prSet presAssocID="{1A3A0FE0-350F-4BF0-A763-FB01D2B98401}" presName="parentText" presStyleLbl="node1" presStyleIdx="0" presStyleCnt="1">
        <dgm:presLayoutVars>
          <dgm:chMax val="0"/>
          <dgm:bulletEnabled val="1"/>
        </dgm:presLayoutVars>
      </dgm:prSet>
      <dgm:spPr/>
      <dgm:t>
        <a:bodyPr/>
        <a:lstStyle/>
        <a:p>
          <a:endParaRPr lang="ru-RU"/>
        </a:p>
      </dgm:t>
    </dgm:pt>
  </dgm:ptLst>
  <dgm:cxnLst>
    <dgm:cxn modelId="{73F1D22F-BD23-488D-9842-4A8343F9C495}" srcId="{CE299EDA-F68D-470A-81A5-57418918817F}" destId="{1A3A0FE0-350F-4BF0-A763-FB01D2B98401}" srcOrd="0" destOrd="0" parTransId="{1EF9EA2C-8750-49E6-8A69-3F27484775FF}" sibTransId="{2FB068E8-AD31-4DB5-B8B3-C176EE16BE36}"/>
    <dgm:cxn modelId="{1CB1DB66-8FC9-4AF3-94A8-21195EED7571}" type="presOf" srcId="{CE299EDA-F68D-470A-81A5-57418918817F}" destId="{034B08A3-28FF-4112-95AE-856E5C14BC60}" srcOrd="0" destOrd="0" presId="urn:microsoft.com/office/officeart/2005/8/layout/vList2"/>
    <dgm:cxn modelId="{C7D1B946-2CBD-4F35-B5D4-202A70032A55}" type="presOf" srcId="{1A3A0FE0-350F-4BF0-A763-FB01D2B98401}" destId="{EB2168BF-F256-4AD2-9948-89EC58A0D08F}" srcOrd="0" destOrd="0" presId="urn:microsoft.com/office/officeart/2005/8/layout/vList2"/>
    <dgm:cxn modelId="{22493605-0662-4E38-A8A4-9E896D71B4B9}" type="presParOf" srcId="{034B08A3-28FF-4112-95AE-856E5C14BC60}" destId="{EB2168BF-F256-4AD2-9948-89EC58A0D0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C54EDD3-A980-4DE1-ACAE-F89D7575508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BFE4CB05-7D54-4742-850C-924CB6C0F00C}">
      <dgm:prSet>
        <dgm:style>
          <a:lnRef idx="1">
            <a:schemeClr val="accent2"/>
          </a:lnRef>
          <a:fillRef idx="2">
            <a:schemeClr val="accent2"/>
          </a:fillRef>
          <a:effectRef idx="1">
            <a:schemeClr val="accent2"/>
          </a:effectRef>
          <a:fontRef idx="minor">
            <a:schemeClr val="dk1"/>
          </a:fontRef>
        </dgm:style>
      </dgm:prSet>
      <dgm:spPr/>
      <dgm:t>
        <a:bodyPr/>
        <a:lstStyle/>
        <a:p>
          <a:pPr rtl="0"/>
          <a:r>
            <a:rPr lang="en-US" dirty="0" err="1"/>
            <a:t>Lernende</a:t>
          </a:r>
          <a:r>
            <a:rPr lang="en-US" dirty="0"/>
            <a:t> </a:t>
          </a:r>
          <a:r>
            <a:rPr lang="en-US" dirty="0" err="1"/>
            <a:t>arbeiteten</a:t>
          </a:r>
          <a:r>
            <a:rPr lang="en-US" dirty="0"/>
            <a:t> </a:t>
          </a:r>
          <a:r>
            <a:rPr lang="en-US" dirty="0" err="1"/>
            <a:t>mit</a:t>
          </a:r>
          <a:r>
            <a:rPr lang="en-US" dirty="0"/>
            <a:t> </a:t>
          </a:r>
          <a:r>
            <a:rPr lang="en-US" dirty="0" err="1"/>
            <a:t>Vergnügen</a:t>
          </a:r>
          <a:r>
            <a:rPr lang="en-US" dirty="0"/>
            <a:t> und </a:t>
          </a:r>
          <a:r>
            <a:rPr lang="en-US" dirty="0" err="1"/>
            <a:t>waren</a:t>
          </a:r>
          <a:r>
            <a:rPr lang="en-US" dirty="0"/>
            <a:t> </a:t>
          </a:r>
          <a:r>
            <a:rPr lang="en-US" dirty="0" err="1"/>
            <a:t>aktiv</a:t>
          </a:r>
          <a:r>
            <a:rPr lang="en-US" dirty="0"/>
            <a:t>.</a:t>
          </a:r>
          <a:endParaRPr lang="ru-RU" dirty="0"/>
        </a:p>
      </dgm:t>
    </dgm:pt>
    <dgm:pt modelId="{C9730D0E-B87A-4632-8BC0-FB2EB160E8B8}" type="parTrans" cxnId="{5C570229-16A5-46CD-BAEF-A659F90E1005}">
      <dgm:prSet/>
      <dgm:spPr/>
      <dgm:t>
        <a:bodyPr/>
        <a:lstStyle/>
        <a:p>
          <a:endParaRPr lang="ru-RU"/>
        </a:p>
      </dgm:t>
    </dgm:pt>
    <dgm:pt modelId="{3AC6C23A-4C39-4D06-8B9D-E2F2C98B6E54}" type="sibTrans" cxnId="{5C570229-16A5-46CD-BAEF-A659F90E1005}">
      <dgm:prSet/>
      <dgm:spPr/>
      <dgm:t>
        <a:bodyPr/>
        <a:lstStyle/>
        <a:p>
          <a:endParaRPr lang="ru-RU"/>
        </a:p>
      </dgm:t>
    </dgm:pt>
    <dgm:pt modelId="{90969801-0B37-4134-A6F9-F34A0E91DFAC}">
      <dgm:prSet>
        <dgm:style>
          <a:lnRef idx="1">
            <a:schemeClr val="accent2"/>
          </a:lnRef>
          <a:fillRef idx="2">
            <a:schemeClr val="accent2"/>
          </a:fillRef>
          <a:effectRef idx="1">
            <a:schemeClr val="accent2"/>
          </a:effectRef>
          <a:fontRef idx="minor">
            <a:schemeClr val="dk1"/>
          </a:fontRef>
        </dgm:style>
      </dgm:prSet>
      <dgm:spPr/>
      <dgm:t>
        <a:bodyPr/>
        <a:lstStyle/>
        <a:p>
          <a:pPr rtl="0"/>
          <a:r>
            <a:rPr lang="en-US" dirty="0"/>
            <a:t>In </a:t>
          </a:r>
          <a:r>
            <a:rPr lang="en-US" dirty="0" err="1"/>
            <a:t>Lockerer</a:t>
          </a:r>
          <a:r>
            <a:rPr lang="en-US" dirty="0"/>
            <a:t> </a:t>
          </a:r>
          <a:r>
            <a:rPr lang="en-US" dirty="0" err="1"/>
            <a:t>Atmosphäre</a:t>
          </a:r>
          <a:r>
            <a:rPr lang="en-US" dirty="0"/>
            <a:t> </a:t>
          </a:r>
          <a:r>
            <a:rPr lang="en-US" dirty="0" err="1"/>
            <a:t>fühlten</a:t>
          </a:r>
          <a:r>
            <a:rPr lang="en-US" dirty="0"/>
            <a:t> die </a:t>
          </a:r>
          <a:r>
            <a:rPr lang="en-US" dirty="0" err="1"/>
            <a:t>Lernenden</a:t>
          </a:r>
          <a:r>
            <a:rPr lang="en-US" dirty="0"/>
            <a:t> </a:t>
          </a:r>
          <a:r>
            <a:rPr lang="en-US" dirty="0" err="1"/>
            <a:t>keinen</a:t>
          </a:r>
          <a:r>
            <a:rPr lang="en-US" dirty="0"/>
            <a:t> </a:t>
          </a:r>
          <a:r>
            <a:rPr lang="en-US" dirty="0" err="1"/>
            <a:t>Notendruck</a:t>
          </a:r>
          <a:r>
            <a:rPr lang="en-US" dirty="0"/>
            <a:t>.</a:t>
          </a:r>
          <a:endParaRPr lang="ru-RU" dirty="0"/>
        </a:p>
      </dgm:t>
    </dgm:pt>
    <dgm:pt modelId="{5CB0F9D1-43F5-47B5-98C0-292D00899C57}" type="parTrans" cxnId="{5DEB06C4-4728-4B43-B4CB-3C5D95CF75B0}">
      <dgm:prSet/>
      <dgm:spPr/>
      <dgm:t>
        <a:bodyPr/>
        <a:lstStyle/>
        <a:p>
          <a:endParaRPr lang="ru-RU"/>
        </a:p>
      </dgm:t>
    </dgm:pt>
    <dgm:pt modelId="{0332C65B-EAA2-4DDF-A808-F82E4F668DA7}" type="sibTrans" cxnId="{5DEB06C4-4728-4B43-B4CB-3C5D95CF75B0}">
      <dgm:prSet/>
      <dgm:spPr/>
      <dgm:t>
        <a:bodyPr/>
        <a:lstStyle/>
        <a:p>
          <a:endParaRPr lang="ru-RU"/>
        </a:p>
      </dgm:t>
    </dgm:pt>
    <dgm:pt modelId="{D82F2693-E962-4BF2-8445-92721259EB2E}">
      <dgm:prSet>
        <dgm:style>
          <a:lnRef idx="1">
            <a:schemeClr val="accent2"/>
          </a:lnRef>
          <a:fillRef idx="2">
            <a:schemeClr val="accent2"/>
          </a:fillRef>
          <a:effectRef idx="1">
            <a:schemeClr val="accent2"/>
          </a:effectRef>
          <a:fontRef idx="minor">
            <a:schemeClr val="dk1"/>
          </a:fontRef>
        </dgm:style>
      </dgm:prSet>
      <dgm:spPr/>
      <dgm:t>
        <a:bodyPr/>
        <a:lstStyle/>
        <a:p>
          <a:pPr rtl="0"/>
          <a:r>
            <a:rPr lang="en-US" dirty="0" err="1"/>
            <a:t>Es</a:t>
          </a:r>
          <a:r>
            <a:rPr lang="en-US" dirty="0"/>
            <a:t> war </a:t>
          </a:r>
          <a:r>
            <a:rPr lang="en-US" dirty="0" err="1"/>
            <a:t>richtige</a:t>
          </a:r>
          <a:r>
            <a:rPr lang="en-US" dirty="0"/>
            <a:t> </a:t>
          </a:r>
          <a:r>
            <a:rPr lang="en-US" dirty="0" err="1"/>
            <a:t>Arbeit</a:t>
          </a:r>
          <a:r>
            <a:rPr lang="en-US" dirty="0"/>
            <a:t> </a:t>
          </a:r>
          <a:r>
            <a:rPr lang="en-US" dirty="0" err="1"/>
            <a:t>anstatt</a:t>
          </a:r>
          <a:r>
            <a:rPr lang="en-US" dirty="0"/>
            <a:t> </a:t>
          </a:r>
          <a:r>
            <a:rPr lang="en-US" dirty="0" err="1"/>
            <a:t>unbewegliches</a:t>
          </a:r>
          <a:r>
            <a:rPr lang="en-US" dirty="0"/>
            <a:t> </a:t>
          </a:r>
          <a:r>
            <a:rPr lang="en-US" dirty="0" err="1"/>
            <a:t>Sitzens</a:t>
          </a:r>
          <a:r>
            <a:rPr lang="en-US" dirty="0"/>
            <a:t> an den </a:t>
          </a:r>
          <a:r>
            <a:rPr lang="en-US" dirty="0" err="1"/>
            <a:t>Schulbänken</a:t>
          </a:r>
          <a:r>
            <a:rPr lang="en-US" dirty="0"/>
            <a:t>.</a:t>
          </a:r>
          <a:endParaRPr lang="ru-RU" dirty="0"/>
        </a:p>
      </dgm:t>
    </dgm:pt>
    <dgm:pt modelId="{C093DFF1-2F79-40C8-BA84-C217D5700DBD}" type="parTrans" cxnId="{4812870E-D8B3-4E97-8C3B-EA3AE7816FD5}">
      <dgm:prSet/>
      <dgm:spPr/>
      <dgm:t>
        <a:bodyPr/>
        <a:lstStyle/>
        <a:p>
          <a:endParaRPr lang="ru-RU"/>
        </a:p>
      </dgm:t>
    </dgm:pt>
    <dgm:pt modelId="{1949F5F8-4F3D-4108-9671-0D9D09387901}" type="sibTrans" cxnId="{4812870E-D8B3-4E97-8C3B-EA3AE7816FD5}">
      <dgm:prSet/>
      <dgm:spPr/>
      <dgm:t>
        <a:bodyPr/>
        <a:lstStyle/>
        <a:p>
          <a:endParaRPr lang="ru-RU"/>
        </a:p>
      </dgm:t>
    </dgm:pt>
    <dgm:pt modelId="{D85A0579-B59C-41B5-B62D-762219CBE6BF}">
      <dgm:prSet>
        <dgm:style>
          <a:lnRef idx="1">
            <a:schemeClr val="accent2"/>
          </a:lnRef>
          <a:fillRef idx="2">
            <a:schemeClr val="accent2"/>
          </a:fillRef>
          <a:effectRef idx="1">
            <a:schemeClr val="accent2"/>
          </a:effectRef>
          <a:fontRef idx="minor">
            <a:schemeClr val="dk1"/>
          </a:fontRef>
        </dgm:style>
      </dgm:prSet>
      <dgm:spPr/>
      <dgm:t>
        <a:bodyPr/>
        <a:lstStyle/>
        <a:p>
          <a:pPr rtl="0"/>
          <a:r>
            <a:rPr lang="en-US" dirty="0"/>
            <a:t>Die </a:t>
          </a:r>
          <a:r>
            <a:rPr lang="en-US" dirty="0" err="1"/>
            <a:t>Lernenden</a:t>
          </a:r>
          <a:r>
            <a:rPr lang="en-US" dirty="0"/>
            <a:t> </a:t>
          </a:r>
          <a:r>
            <a:rPr lang="en-US" dirty="0" err="1"/>
            <a:t>haben</a:t>
          </a:r>
          <a:r>
            <a:rPr lang="en-US" dirty="0"/>
            <a:t> </a:t>
          </a:r>
          <a:r>
            <a:rPr lang="en-US" dirty="0" err="1"/>
            <a:t>dabei</a:t>
          </a:r>
          <a:r>
            <a:rPr lang="en-US" dirty="0"/>
            <a:t> </a:t>
          </a:r>
          <a:r>
            <a:rPr lang="en-US" dirty="0" err="1"/>
            <a:t>viel</a:t>
          </a:r>
          <a:r>
            <a:rPr lang="en-US" dirty="0"/>
            <a:t> </a:t>
          </a:r>
          <a:r>
            <a:rPr lang="en-US" dirty="0" err="1"/>
            <a:t>Selbständigkeit</a:t>
          </a:r>
          <a:r>
            <a:rPr lang="en-US" dirty="0"/>
            <a:t> </a:t>
          </a:r>
          <a:r>
            <a:rPr lang="en-US" dirty="0" err="1"/>
            <a:t>gezeigt</a:t>
          </a:r>
          <a:r>
            <a:rPr lang="en-US" dirty="0"/>
            <a:t>. </a:t>
          </a:r>
          <a:r>
            <a:rPr lang="en-US" dirty="0" err="1"/>
            <a:t>Sie</a:t>
          </a:r>
          <a:r>
            <a:rPr lang="en-US" dirty="0"/>
            <a:t> </a:t>
          </a:r>
          <a:r>
            <a:rPr lang="en-US" dirty="0" err="1"/>
            <a:t>fühlten</a:t>
          </a:r>
          <a:r>
            <a:rPr lang="en-US" dirty="0"/>
            <a:t> </a:t>
          </a:r>
          <a:r>
            <a:rPr lang="en-US" dirty="0" err="1"/>
            <a:t>Verantwortung</a:t>
          </a:r>
          <a:r>
            <a:rPr lang="en-US" dirty="0"/>
            <a:t> und </a:t>
          </a:r>
          <a:r>
            <a:rPr lang="en-US" dirty="0" err="1"/>
            <a:t>wollten</a:t>
          </a:r>
          <a:r>
            <a:rPr lang="en-US" dirty="0"/>
            <a:t> die </a:t>
          </a:r>
          <a:r>
            <a:rPr lang="en-US" dirty="0" err="1"/>
            <a:t>Aufgaben</a:t>
          </a:r>
          <a:r>
            <a:rPr lang="en-US" dirty="0"/>
            <a:t> gut </a:t>
          </a:r>
          <a:r>
            <a:rPr lang="en-US" dirty="0" err="1"/>
            <a:t>erfüllen</a:t>
          </a:r>
          <a:r>
            <a:rPr lang="en-US" dirty="0"/>
            <a:t>.</a:t>
          </a:r>
          <a:endParaRPr lang="ru-RU" dirty="0"/>
        </a:p>
      </dgm:t>
    </dgm:pt>
    <dgm:pt modelId="{FC89A43E-7A02-4E4B-A670-2D14374B8550}" type="parTrans" cxnId="{89FA2A00-B012-4E33-B78D-B26C05C90318}">
      <dgm:prSet/>
      <dgm:spPr/>
      <dgm:t>
        <a:bodyPr/>
        <a:lstStyle/>
        <a:p>
          <a:endParaRPr lang="ru-RU"/>
        </a:p>
      </dgm:t>
    </dgm:pt>
    <dgm:pt modelId="{151D7CA3-28BF-476F-A500-137E51A7BFBC}" type="sibTrans" cxnId="{89FA2A00-B012-4E33-B78D-B26C05C90318}">
      <dgm:prSet/>
      <dgm:spPr/>
      <dgm:t>
        <a:bodyPr/>
        <a:lstStyle/>
        <a:p>
          <a:endParaRPr lang="ru-RU"/>
        </a:p>
      </dgm:t>
    </dgm:pt>
    <dgm:pt modelId="{74765E75-D090-4AC4-A936-4A7085282D49}">
      <dgm:prSet>
        <dgm:style>
          <a:lnRef idx="1">
            <a:schemeClr val="accent2"/>
          </a:lnRef>
          <a:fillRef idx="2">
            <a:schemeClr val="accent2"/>
          </a:fillRef>
          <a:effectRef idx="1">
            <a:schemeClr val="accent2"/>
          </a:effectRef>
          <a:fontRef idx="minor">
            <a:schemeClr val="dk1"/>
          </a:fontRef>
        </dgm:style>
      </dgm:prSet>
      <dgm:spPr/>
      <dgm:t>
        <a:bodyPr/>
        <a:lstStyle/>
        <a:p>
          <a:pPr rtl="0"/>
          <a:r>
            <a:rPr lang="en-US" dirty="0" smtClean="0"/>
            <a:t>Die </a:t>
          </a:r>
          <a:r>
            <a:rPr lang="en-US" dirty="0" err="1" smtClean="0"/>
            <a:t>leistungsschwachen</a:t>
          </a:r>
          <a:r>
            <a:rPr lang="en-US" dirty="0" smtClean="0"/>
            <a:t> </a:t>
          </a:r>
          <a:r>
            <a:rPr lang="en-US" dirty="0" err="1" smtClean="0"/>
            <a:t>Lernenden</a:t>
          </a:r>
          <a:r>
            <a:rPr lang="en-US" dirty="0" smtClean="0"/>
            <a:t> und </a:t>
          </a:r>
          <a:r>
            <a:rPr lang="en-US" dirty="0" err="1" smtClean="0"/>
            <a:t>ein</a:t>
          </a:r>
          <a:r>
            <a:rPr lang="en-US" dirty="0" smtClean="0"/>
            <a:t> </a:t>
          </a:r>
          <a:r>
            <a:rPr lang="en-US" dirty="0" err="1" smtClean="0"/>
            <a:t>Junge</a:t>
          </a:r>
          <a:r>
            <a:rPr lang="en-US" dirty="0" smtClean="0"/>
            <a:t> </a:t>
          </a:r>
          <a:r>
            <a:rPr lang="en-US" dirty="0" err="1" smtClean="0"/>
            <a:t>mit</a:t>
          </a:r>
          <a:r>
            <a:rPr lang="en-US" dirty="0" smtClean="0"/>
            <a:t> </a:t>
          </a:r>
          <a:r>
            <a:rPr lang="en-US" dirty="0" err="1" smtClean="0"/>
            <a:t>Besonderheiten</a:t>
          </a:r>
          <a:r>
            <a:rPr lang="en-US" dirty="0" smtClean="0"/>
            <a:t> in der </a:t>
          </a:r>
          <a:r>
            <a:rPr lang="en-US" dirty="0" err="1" smtClean="0"/>
            <a:t>Entwicklung</a:t>
          </a:r>
          <a:r>
            <a:rPr lang="en-US" dirty="0" smtClean="0"/>
            <a:t> </a:t>
          </a:r>
          <a:r>
            <a:rPr lang="en-US" dirty="0" err="1" smtClean="0"/>
            <a:t>fühlten</a:t>
          </a:r>
          <a:r>
            <a:rPr lang="en-US" dirty="0" smtClean="0"/>
            <a:t> </a:t>
          </a:r>
          <a:r>
            <a:rPr lang="en-US" dirty="0" err="1" smtClean="0"/>
            <a:t>sich</a:t>
          </a:r>
          <a:r>
            <a:rPr lang="en-US" dirty="0" smtClean="0"/>
            <a:t> </a:t>
          </a:r>
          <a:r>
            <a:rPr lang="en-US" dirty="0" err="1" smtClean="0"/>
            <a:t>bei</a:t>
          </a:r>
          <a:r>
            <a:rPr lang="en-US" dirty="0" smtClean="0"/>
            <a:t> der </a:t>
          </a:r>
          <a:r>
            <a:rPr lang="en-US" dirty="0" err="1" smtClean="0"/>
            <a:t>Gruppenarbeit</a:t>
          </a:r>
          <a:r>
            <a:rPr lang="en-US" dirty="0" smtClean="0"/>
            <a:t> </a:t>
          </a:r>
          <a:r>
            <a:rPr lang="en-US" dirty="0" err="1" smtClean="0"/>
            <a:t>sicher</a:t>
          </a:r>
          <a:r>
            <a:rPr lang="en-US" dirty="0" smtClean="0"/>
            <a:t>.</a:t>
          </a:r>
          <a:endParaRPr lang="ru-RU" dirty="0"/>
        </a:p>
      </dgm:t>
    </dgm:pt>
    <dgm:pt modelId="{5DF9D492-F77F-45F6-9943-73E7C925A359}" type="parTrans" cxnId="{405AFA78-079D-4C60-AD7B-79134593BE36}">
      <dgm:prSet/>
      <dgm:spPr/>
      <dgm:t>
        <a:bodyPr/>
        <a:lstStyle/>
        <a:p>
          <a:endParaRPr lang="ru-RU"/>
        </a:p>
      </dgm:t>
    </dgm:pt>
    <dgm:pt modelId="{8086ED5F-3697-4CAE-93D3-B21A522E216F}" type="sibTrans" cxnId="{405AFA78-079D-4C60-AD7B-79134593BE36}">
      <dgm:prSet/>
      <dgm:spPr/>
      <dgm:t>
        <a:bodyPr/>
        <a:lstStyle/>
        <a:p>
          <a:endParaRPr lang="ru-RU"/>
        </a:p>
      </dgm:t>
    </dgm:pt>
    <dgm:pt modelId="{191664C4-A285-4A94-9BB5-1E45809289EA}" type="pres">
      <dgm:prSet presAssocID="{1C54EDD3-A980-4DE1-ACAE-F89D7575508A}" presName="linear" presStyleCnt="0">
        <dgm:presLayoutVars>
          <dgm:animLvl val="lvl"/>
          <dgm:resizeHandles val="exact"/>
        </dgm:presLayoutVars>
      </dgm:prSet>
      <dgm:spPr/>
      <dgm:t>
        <a:bodyPr/>
        <a:lstStyle/>
        <a:p>
          <a:endParaRPr lang="ru-RU"/>
        </a:p>
      </dgm:t>
    </dgm:pt>
    <dgm:pt modelId="{AD7D173D-A6AC-40CB-B6E8-FBBD345E2B3B}" type="pres">
      <dgm:prSet presAssocID="{BFE4CB05-7D54-4742-850C-924CB6C0F00C}" presName="parentText" presStyleLbl="node1" presStyleIdx="0" presStyleCnt="5">
        <dgm:presLayoutVars>
          <dgm:chMax val="0"/>
          <dgm:bulletEnabled val="1"/>
        </dgm:presLayoutVars>
      </dgm:prSet>
      <dgm:spPr/>
      <dgm:t>
        <a:bodyPr/>
        <a:lstStyle/>
        <a:p>
          <a:endParaRPr lang="ru-RU"/>
        </a:p>
      </dgm:t>
    </dgm:pt>
    <dgm:pt modelId="{166C495B-53F4-4641-818F-780643662AE6}" type="pres">
      <dgm:prSet presAssocID="{3AC6C23A-4C39-4D06-8B9D-E2F2C98B6E54}" presName="spacer" presStyleCnt="0"/>
      <dgm:spPr/>
    </dgm:pt>
    <dgm:pt modelId="{8B6B4AF8-E2D4-4DA1-99BF-94E2FF6DA3DB}" type="pres">
      <dgm:prSet presAssocID="{90969801-0B37-4134-A6F9-F34A0E91DFAC}" presName="parentText" presStyleLbl="node1" presStyleIdx="1" presStyleCnt="5">
        <dgm:presLayoutVars>
          <dgm:chMax val="0"/>
          <dgm:bulletEnabled val="1"/>
        </dgm:presLayoutVars>
      </dgm:prSet>
      <dgm:spPr/>
      <dgm:t>
        <a:bodyPr/>
        <a:lstStyle/>
        <a:p>
          <a:endParaRPr lang="ru-RU"/>
        </a:p>
      </dgm:t>
    </dgm:pt>
    <dgm:pt modelId="{AD3595E6-A988-4AD3-A8B3-5143AB2DB2D8}" type="pres">
      <dgm:prSet presAssocID="{0332C65B-EAA2-4DDF-A808-F82E4F668DA7}" presName="spacer" presStyleCnt="0"/>
      <dgm:spPr/>
    </dgm:pt>
    <dgm:pt modelId="{BAF981E3-E170-42EF-AA99-5119CBDEACC8}" type="pres">
      <dgm:prSet presAssocID="{D82F2693-E962-4BF2-8445-92721259EB2E}" presName="parentText" presStyleLbl="node1" presStyleIdx="2" presStyleCnt="5">
        <dgm:presLayoutVars>
          <dgm:chMax val="0"/>
          <dgm:bulletEnabled val="1"/>
        </dgm:presLayoutVars>
      </dgm:prSet>
      <dgm:spPr/>
      <dgm:t>
        <a:bodyPr/>
        <a:lstStyle/>
        <a:p>
          <a:endParaRPr lang="ru-RU"/>
        </a:p>
      </dgm:t>
    </dgm:pt>
    <dgm:pt modelId="{2E4828F9-4991-4C9A-9864-235967B9C29D}" type="pres">
      <dgm:prSet presAssocID="{1949F5F8-4F3D-4108-9671-0D9D09387901}" presName="spacer" presStyleCnt="0"/>
      <dgm:spPr/>
    </dgm:pt>
    <dgm:pt modelId="{F226EFB9-7D5F-4A96-A324-A8190BBEB63F}" type="pres">
      <dgm:prSet presAssocID="{D85A0579-B59C-41B5-B62D-762219CBE6BF}" presName="parentText" presStyleLbl="node1" presStyleIdx="3" presStyleCnt="5">
        <dgm:presLayoutVars>
          <dgm:chMax val="0"/>
          <dgm:bulletEnabled val="1"/>
        </dgm:presLayoutVars>
      </dgm:prSet>
      <dgm:spPr/>
      <dgm:t>
        <a:bodyPr/>
        <a:lstStyle/>
        <a:p>
          <a:endParaRPr lang="ru-RU"/>
        </a:p>
      </dgm:t>
    </dgm:pt>
    <dgm:pt modelId="{A5087B6B-875B-4BDE-9DD9-F89AB012616E}" type="pres">
      <dgm:prSet presAssocID="{151D7CA3-28BF-476F-A500-137E51A7BFBC}" presName="spacer" presStyleCnt="0"/>
      <dgm:spPr/>
    </dgm:pt>
    <dgm:pt modelId="{79F9FC77-49BB-4602-8E00-14DF64CB2015}" type="pres">
      <dgm:prSet presAssocID="{74765E75-D090-4AC4-A936-4A7085282D49}" presName="parentText" presStyleLbl="node1" presStyleIdx="4" presStyleCnt="5">
        <dgm:presLayoutVars>
          <dgm:chMax val="0"/>
          <dgm:bulletEnabled val="1"/>
        </dgm:presLayoutVars>
      </dgm:prSet>
      <dgm:spPr/>
      <dgm:t>
        <a:bodyPr/>
        <a:lstStyle/>
        <a:p>
          <a:endParaRPr lang="ru-RU"/>
        </a:p>
      </dgm:t>
    </dgm:pt>
  </dgm:ptLst>
  <dgm:cxnLst>
    <dgm:cxn modelId="{1484A403-92CE-4B50-8B52-81F9F4F15D71}" type="presOf" srcId="{D82F2693-E962-4BF2-8445-92721259EB2E}" destId="{BAF981E3-E170-42EF-AA99-5119CBDEACC8}" srcOrd="0" destOrd="0" presId="urn:microsoft.com/office/officeart/2005/8/layout/vList2"/>
    <dgm:cxn modelId="{11E51D3A-20FB-45D9-9142-A5B16030BAA7}" type="presOf" srcId="{90969801-0B37-4134-A6F9-F34A0E91DFAC}" destId="{8B6B4AF8-E2D4-4DA1-99BF-94E2FF6DA3DB}" srcOrd="0" destOrd="0" presId="urn:microsoft.com/office/officeart/2005/8/layout/vList2"/>
    <dgm:cxn modelId="{EA687973-9C52-4E55-B2B7-25692180CD82}" type="presOf" srcId="{BFE4CB05-7D54-4742-850C-924CB6C0F00C}" destId="{AD7D173D-A6AC-40CB-B6E8-FBBD345E2B3B}" srcOrd="0" destOrd="0" presId="urn:microsoft.com/office/officeart/2005/8/layout/vList2"/>
    <dgm:cxn modelId="{4812870E-D8B3-4E97-8C3B-EA3AE7816FD5}" srcId="{1C54EDD3-A980-4DE1-ACAE-F89D7575508A}" destId="{D82F2693-E962-4BF2-8445-92721259EB2E}" srcOrd="2" destOrd="0" parTransId="{C093DFF1-2F79-40C8-BA84-C217D5700DBD}" sibTransId="{1949F5F8-4F3D-4108-9671-0D9D09387901}"/>
    <dgm:cxn modelId="{405AFA78-079D-4C60-AD7B-79134593BE36}" srcId="{1C54EDD3-A980-4DE1-ACAE-F89D7575508A}" destId="{74765E75-D090-4AC4-A936-4A7085282D49}" srcOrd="4" destOrd="0" parTransId="{5DF9D492-F77F-45F6-9943-73E7C925A359}" sibTransId="{8086ED5F-3697-4CAE-93D3-B21A522E216F}"/>
    <dgm:cxn modelId="{1090BEDF-3F56-47DF-9562-42AA949DCE40}" type="presOf" srcId="{1C54EDD3-A980-4DE1-ACAE-F89D7575508A}" destId="{191664C4-A285-4A94-9BB5-1E45809289EA}" srcOrd="0" destOrd="0" presId="urn:microsoft.com/office/officeart/2005/8/layout/vList2"/>
    <dgm:cxn modelId="{89FA2A00-B012-4E33-B78D-B26C05C90318}" srcId="{1C54EDD3-A980-4DE1-ACAE-F89D7575508A}" destId="{D85A0579-B59C-41B5-B62D-762219CBE6BF}" srcOrd="3" destOrd="0" parTransId="{FC89A43E-7A02-4E4B-A670-2D14374B8550}" sibTransId="{151D7CA3-28BF-476F-A500-137E51A7BFBC}"/>
    <dgm:cxn modelId="{5DEB06C4-4728-4B43-B4CB-3C5D95CF75B0}" srcId="{1C54EDD3-A980-4DE1-ACAE-F89D7575508A}" destId="{90969801-0B37-4134-A6F9-F34A0E91DFAC}" srcOrd="1" destOrd="0" parTransId="{5CB0F9D1-43F5-47B5-98C0-292D00899C57}" sibTransId="{0332C65B-EAA2-4DDF-A808-F82E4F668DA7}"/>
    <dgm:cxn modelId="{5C570229-16A5-46CD-BAEF-A659F90E1005}" srcId="{1C54EDD3-A980-4DE1-ACAE-F89D7575508A}" destId="{BFE4CB05-7D54-4742-850C-924CB6C0F00C}" srcOrd="0" destOrd="0" parTransId="{C9730D0E-B87A-4632-8BC0-FB2EB160E8B8}" sibTransId="{3AC6C23A-4C39-4D06-8B9D-E2F2C98B6E54}"/>
    <dgm:cxn modelId="{66B05390-D956-4DA6-A105-DCF3C4EE1581}" type="presOf" srcId="{D85A0579-B59C-41B5-B62D-762219CBE6BF}" destId="{F226EFB9-7D5F-4A96-A324-A8190BBEB63F}" srcOrd="0" destOrd="0" presId="urn:microsoft.com/office/officeart/2005/8/layout/vList2"/>
    <dgm:cxn modelId="{60B35F6E-EC02-4F54-8D0F-35A31B99E24E}" type="presOf" srcId="{74765E75-D090-4AC4-A936-4A7085282D49}" destId="{79F9FC77-49BB-4602-8E00-14DF64CB2015}" srcOrd="0" destOrd="0" presId="urn:microsoft.com/office/officeart/2005/8/layout/vList2"/>
    <dgm:cxn modelId="{C992F68F-A9F7-4FDB-B0EA-908F9057E95E}" type="presParOf" srcId="{191664C4-A285-4A94-9BB5-1E45809289EA}" destId="{AD7D173D-A6AC-40CB-B6E8-FBBD345E2B3B}" srcOrd="0" destOrd="0" presId="urn:microsoft.com/office/officeart/2005/8/layout/vList2"/>
    <dgm:cxn modelId="{2C254634-C935-435D-AD0E-296BD137448C}" type="presParOf" srcId="{191664C4-A285-4A94-9BB5-1E45809289EA}" destId="{166C495B-53F4-4641-818F-780643662AE6}" srcOrd="1" destOrd="0" presId="urn:microsoft.com/office/officeart/2005/8/layout/vList2"/>
    <dgm:cxn modelId="{AF0D540E-932D-4E4D-848E-9E7788C456FC}" type="presParOf" srcId="{191664C4-A285-4A94-9BB5-1E45809289EA}" destId="{8B6B4AF8-E2D4-4DA1-99BF-94E2FF6DA3DB}" srcOrd="2" destOrd="0" presId="urn:microsoft.com/office/officeart/2005/8/layout/vList2"/>
    <dgm:cxn modelId="{005401E8-1347-4317-8531-36E91884CAF0}" type="presParOf" srcId="{191664C4-A285-4A94-9BB5-1E45809289EA}" destId="{AD3595E6-A988-4AD3-A8B3-5143AB2DB2D8}" srcOrd="3" destOrd="0" presId="urn:microsoft.com/office/officeart/2005/8/layout/vList2"/>
    <dgm:cxn modelId="{E399628E-F3E9-4C68-B089-674978C42993}" type="presParOf" srcId="{191664C4-A285-4A94-9BB5-1E45809289EA}" destId="{BAF981E3-E170-42EF-AA99-5119CBDEACC8}" srcOrd="4" destOrd="0" presId="urn:microsoft.com/office/officeart/2005/8/layout/vList2"/>
    <dgm:cxn modelId="{C52CCF93-EC61-4125-8851-29D726A83BDF}" type="presParOf" srcId="{191664C4-A285-4A94-9BB5-1E45809289EA}" destId="{2E4828F9-4991-4C9A-9864-235967B9C29D}" srcOrd="5" destOrd="0" presId="urn:microsoft.com/office/officeart/2005/8/layout/vList2"/>
    <dgm:cxn modelId="{59CE3FD3-2EFE-4789-9C4A-F08DC5F3E21D}" type="presParOf" srcId="{191664C4-A285-4A94-9BB5-1E45809289EA}" destId="{F226EFB9-7D5F-4A96-A324-A8190BBEB63F}" srcOrd="6" destOrd="0" presId="urn:microsoft.com/office/officeart/2005/8/layout/vList2"/>
    <dgm:cxn modelId="{BEE5410D-85A9-4CCE-8B9B-E424935917D2}" type="presParOf" srcId="{191664C4-A285-4A94-9BB5-1E45809289EA}" destId="{A5087B6B-875B-4BDE-9DD9-F89AB012616E}" srcOrd="7" destOrd="0" presId="urn:microsoft.com/office/officeart/2005/8/layout/vList2"/>
    <dgm:cxn modelId="{CA88D216-E7F2-44E4-A35A-9E4A1CF53D51}" type="presParOf" srcId="{191664C4-A285-4A94-9BB5-1E45809289EA}" destId="{79F9FC77-49BB-4602-8E00-14DF64CB2015}"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0B80177-EB05-40AE-9D16-573A4DFD268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584348D0-EF8B-4E63-9821-E5E01C10BC26}">
      <dgm:prSet>
        <dgm:style>
          <a:lnRef idx="1">
            <a:schemeClr val="accent2"/>
          </a:lnRef>
          <a:fillRef idx="2">
            <a:schemeClr val="accent2"/>
          </a:fillRef>
          <a:effectRef idx="1">
            <a:schemeClr val="accent2"/>
          </a:effectRef>
          <a:fontRef idx="minor">
            <a:schemeClr val="dk1"/>
          </a:fontRef>
        </dgm:style>
      </dgm:prSet>
      <dgm:spPr/>
      <dgm:t>
        <a:bodyPr/>
        <a:lstStyle/>
        <a:p>
          <a:pPr algn="ctr" rtl="0"/>
          <a:r>
            <a:rPr lang="en-US" b="1" dirty="0" err="1" smtClean="0"/>
            <a:t>Statistik</a:t>
          </a:r>
          <a:r>
            <a:rPr lang="en-US" b="1" dirty="0" smtClean="0"/>
            <a:t> </a:t>
          </a:r>
          <a:endParaRPr lang="ru-RU" dirty="0"/>
        </a:p>
      </dgm:t>
    </dgm:pt>
    <dgm:pt modelId="{62CF193A-131B-47D9-AADC-9D08B872ED87}" type="parTrans" cxnId="{7C42D74D-A8AE-45C9-A2F0-5B0CB6360EB4}">
      <dgm:prSet/>
      <dgm:spPr/>
      <dgm:t>
        <a:bodyPr/>
        <a:lstStyle/>
        <a:p>
          <a:endParaRPr lang="ru-RU"/>
        </a:p>
      </dgm:t>
    </dgm:pt>
    <dgm:pt modelId="{60956E22-419D-4F19-9700-30CA64FEF531}" type="sibTrans" cxnId="{7C42D74D-A8AE-45C9-A2F0-5B0CB6360EB4}">
      <dgm:prSet/>
      <dgm:spPr/>
      <dgm:t>
        <a:bodyPr/>
        <a:lstStyle/>
        <a:p>
          <a:endParaRPr lang="ru-RU"/>
        </a:p>
      </dgm:t>
    </dgm:pt>
    <dgm:pt modelId="{C7AE74C7-AE24-4520-8E9F-7A8821050BD4}" type="pres">
      <dgm:prSet presAssocID="{00B80177-EB05-40AE-9D16-573A4DFD268A}" presName="linear" presStyleCnt="0">
        <dgm:presLayoutVars>
          <dgm:animLvl val="lvl"/>
          <dgm:resizeHandles val="exact"/>
        </dgm:presLayoutVars>
      </dgm:prSet>
      <dgm:spPr/>
      <dgm:t>
        <a:bodyPr/>
        <a:lstStyle/>
        <a:p>
          <a:endParaRPr lang="ru-RU"/>
        </a:p>
      </dgm:t>
    </dgm:pt>
    <dgm:pt modelId="{5C00FBF2-72DC-4B02-8252-8DDB93B71C76}" type="pres">
      <dgm:prSet presAssocID="{584348D0-EF8B-4E63-9821-E5E01C10BC26}" presName="parentText" presStyleLbl="node1" presStyleIdx="0" presStyleCnt="1">
        <dgm:presLayoutVars>
          <dgm:chMax val="0"/>
          <dgm:bulletEnabled val="1"/>
        </dgm:presLayoutVars>
      </dgm:prSet>
      <dgm:spPr/>
      <dgm:t>
        <a:bodyPr/>
        <a:lstStyle/>
        <a:p>
          <a:endParaRPr lang="ru-RU"/>
        </a:p>
      </dgm:t>
    </dgm:pt>
  </dgm:ptLst>
  <dgm:cxnLst>
    <dgm:cxn modelId="{2C7D47CF-69B0-45AF-987F-E5C0B3F91984}" type="presOf" srcId="{00B80177-EB05-40AE-9D16-573A4DFD268A}" destId="{C7AE74C7-AE24-4520-8E9F-7A8821050BD4}" srcOrd="0" destOrd="0" presId="urn:microsoft.com/office/officeart/2005/8/layout/vList2"/>
    <dgm:cxn modelId="{7C42D74D-A8AE-45C9-A2F0-5B0CB6360EB4}" srcId="{00B80177-EB05-40AE-9D16-573A4DFD268A}" destId="{584348D0-EF8B-4E63-9821-E5E01C10BC26}" srcOrd="0" destOrd="0" parTransId="{62CF193A-131B-47D9-AADC-9D08B872ED87}" sibTransId="{60956E22-419D-4F19-9700-30CA64FEF531}"/>
    <dgm:cxn modelId="{855762A5-E9DC-4034-B3D4-6F61586A5E39}" type="presOf" srcId="{584348D0-EF8B-4E63-9821-E5E01C10BC26}" destId="{5C00FBF2-72DC-4B02-8252-8DDB93B71C76}" srcOrd="0" destOrd="0" presId="urn:microsoft.com/office/officeart/2005/8/layout/vList2"/>
    <dgm:cxn modelId="{D1B35B05-71C4-4592-BDBA-B947D27FCC11}" type="presParOf" srcId="{C7AE74C7-AE24-4520-8E9F-7A8821050BD4}" destId="{5C00FBF2-72DC-4B02-8252-8DDB93B71C7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81E2090-BE4C-44DE-81DF-CD4339D80BA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EA445D20-1F8F-46D0-8131-0BBEBEE5EE11}">
      <dgm:prSet custT="1">
        <dgm:style>
          <a:lnRef idx="1">
            <a:schemeClr val="accent2"/>
          </a:lnRef>
          <a:fillRef idx="2">
            <a:schemeClr val="accent2"/>
          </a:fillRef>
          <a:effectRef idx="1">
            <a:schemeClr val="accent2"/>
          </a:effectRef>
          <a:fontRef idx="minor">
            <a:schemeClr val="dk1"/>
          </a:fontRef>
        </dgm:style>
      </dgm:prSet>
      <dgm:spPr/>
      <dgm:t>
        <a:bodyPr/>
        <a:lstStyle/>
        <a:p>
          <a:pPr algn="ctr" rtl="0"/>
          <a:r>
            <a:rPr lang="en-US" sz="2800" b="1" u="none" dirty="0" err="1"/>
            <a:t>Schlussfolgerungen</a:t>
          </a:r>
          <a:endParaRPr lang="ru-RU" sz="2800" b="1" u="none" dirty="0"/>
        </a:p>
      </dgm:t>
    </dgm:pt>
    <dgm:pt modelId="{761AAE07-16BB-48ED-AB80-F82AD8E7DFDE}" type="parTrans" cxnId="{516D5C6D-C6E4-4E21-854F-9A8516CF96BC}">
      <dgm:prSet/>
      <dgm:spPr/>
      <dgm:t>
        <a:bodyPr/>
        <a:lstStyle/>
        <a:p>
          <a:endParaRPr lang="ru-RU"/>
        </a:p>
      </dgm:t>
    </dgm:pt>
    <dgm:pt modelId="{DE7B2B6C-09F0-479B-AA62-5F04C946709A}" type="sibTrans" cxnId="{516D5C6D-C6E4-4E21-854F-9A8516CF96BC}">
      <dgm:prSet/>
      <dgm:spPr/>
      <dgm:t>
        <a:bodyPr/>
        <a:lstStyle/>
        <a:p>
          <a:endParaRPr lang="ru-RU"/>
        </a:p>
      </dgm:t>
    </dgm:pt>
    <dgm:pt modelId="{AE492F4D-1946-4772-872F-DA19EE3CC3D2}" type="pres">
      <dgm:prSet presAssocID="{B81E2090-BE4C-44DE-81DF-CD4339D80BAC}" presName="linear" presStyleCnt="0">
        <dgm:presLayoutVars>
          <dgm:animLvl val="lvl"/>
          <dgm:resizeHandles val="exact"/>
        </dgm:presLayoutVars>
      </dgm:prSet>
      <dgm:spPr/>
      <dgm:t>
        <a:bodyPr/>
        <a:lstStyle/>
        <a:p>
          <a:endParaRPr lang="ru-RU"/>
        </a:p>
      </dgm:t>
    </dgm:pt>
    <dgm:pt modelId="{1E13B79F-2250-4FE2-ADA2-1ECACDF9BB94}" type="pres">
      <dgm:prSet presAssocID="{EA445D20-1F8F-46D0-8131-0BBEBEE5EE11}" presName="parentText" presStyleLbl="node1" presStyleIdx="0" presStyleCnt="1" custLinFactNeighborX="449" custLinFactNeighborY="22488">
        <dgm:presLayoutVars>
          <dgm:chMax val="0"/>
          <dgm:bulletEnabled val="1"/>
        </dgm:presLayoutVars>
      </dgm:prSet>
      <dgm:spPr/>
      <dgm:t>
        <a:bodyPr/>
        <a:lstStyle/>
        <a:p>
          <a:endParaRPr lang="ru-RU"/>
        </a:p>
      </dgm:t>
    </dgm:pt>
  </dgm:ptLst>
  <dgm:cxnLst>
    <dgm:cxn modelId="{7DD9D76C-BC36-4F16-AA07-21B2C4D3B852}" type="presOf" srcId="{EA445D20-1F8F-46D0-8131-0BBEBEE5EE11}" destId="{1E13B79F-2250-4FE2-ADA2-1ECACDF9BB94}" srcOrd="0" destOrd="0" presId="urn:microsoft.com/office/officeart/2005/8/layout/vList2"/>
    <dgm:cxn modelId="{778D7EFE-1669-424E-A6E7-3A2BF7D646DE}" type="presOf" srcId="{B81E2090-BE4C-44DE-81DF-CD4339D80BAC}" destId="{AE492F4D-1946-4772-872F-DA19EE3CC3D2}" srcOrd="0" destOrd="0" presId="urn:microsoft.com/office/officeart/2005/8/layout/vList2"/>
    <dgm:cxn modelId="{516D5C6D-C6E4-4E21-854F-9A8516CF96BC}" srcId="{B81E2090-BE4C-44DE-81DF-CD4339D80BAC}" destId="{EA445D20-1F8F-46D0-8131-0BBEBEE5EE11}" srcOrd="0" destOrd="0" parTransId="{761AAE07-16BB-48ED-AB80-F82AD8E7DFDE}" sibTransId="{DE7B2B6C-09F0-479B-AA62-5F04C946709A}"/>
    <dgm:cxn modelId="{91A52DF3-C2E4-4849-AD41-1F10F528C957}" type="presParOf" srcId="{AE492F4D-1946-4772-872F-DA19EE3CC3D2}" destId="{1E13B79F-2250-4FE2-ADA2-1ECACDF9BB9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E981073-483B-42A0-9DD2-BDB6CD7D339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C10E53AF-3380-442D-9F8A-7A7165113AAC}">
      <dgm:prSet>
        <dgm:style>
          <a:lnRef idx="1">
            <a:schemeClr val="accent2"/>
          </a:lnRef>
          <a:fillRef idx="2">
            <a:schemeClr val="accent2"/>
          </a:fillRef>
          <a:effectRef idx="1">
            <a:schemeClr val="accent2"/>
          </a:effectRef>
          <a:fontRef idx="minor">
            <a:schemeClr val="dk1"/>
          </a:fontRef>
        </dgm:style>
      </dgm:prSet>
      <dgm:spPr/>
      <dgm:t>
        <a:bodyPr/>
        <a:lstStyle/>
        <a:p>
          <a:pPr rtl="0"/>
          <a:r>
            <a:rPr lang="en-US" b="1" u="none" dirty="0" err="1"/>
            <a:t>D</a:t>
          </a:r>
          <a:r>
            <a:rPr lang="en-US" b="1" dirty="0" err="1"/>
            <a:t>iese</a:t>
          </a:r>
          <a:r>
            <a:rPr lang="en-US" b="1" dirty="0"/>
            <a:t> </a:t>
          </a:r>
          <a:r>
            <a:rPr lang="en-US" b="1" dirty="0" err="1"/>
            <a:t>Arbeitsform</a:t>
          </a:r>
          <a:r>
            <a:rPr lang="en-US" b="1" dirty="0"/>
            <a:t> </a:t>
          </a:r>
          <a:r>
            <a:rPr lang="en-US" b="1" dirty="0" err="1"/>
            <a:t>ist</a:t>
          </a:r>
          <a:r>
            <a:rPr lang="en-US" b="1" dirty="0"/>
            <a:t> </a:t>
          </a:r>
          <a:r>
            <a:rPr lang="en-US" b="1" dirty="0" err="1"/>
            <a:t>für</a:t>
          </a:r>
          <a:r>
            <a:rPr lang="en-US" b="1" dirty="0"/>
            <a:t> </a:t>
          </a:r>
          <a:r>
            <a:rPr lang="en-US" b="1" dirty="0" err="1"/>
            <a:t>alle</a:t>
          </a:r>
          <a:r>
            <a:rPr lang="en-US" b="1" dirty="0"/>
            <a:t> </a:t>
          </a:r>
          <a:r>
            <a:rPr lang="en-US" b="1" dirty="0" err="1"/>
            <a:t>Lernenden</a:t>
          </a:r>
          <a:r>
            <a:rPr lang="en-US" b="1" dirty="0"/>
            <a:t> </a:t>
          </a:r>
          <a:r>
            <a:rPr lang="en-US" b="1" dirty="0" err="1"/>
            <a:t>geeignet</a:t>
          </a:r>
          <a:r>
            <a:rPr lang="en-US" b="1" dirty="0"/>
            <a:t>, </a:t>
          </a:r>
          <a:r>
            <a:rPr lang="en-US" b="1" dirty="0" err="1"/>
            <a:t>unabhängig</a:t>
          </a:r>
          <a:r>
            <a:rPr lang="en-US" b="1" dirty="0"/>
            <a:t> </a:t>
          </a:r>
          <a:r>
            <a:rPr lang="en-US" b="1" dirty="0">
              <a:solidFill>
                <a:schemeClr val="tx1"/>
              </a:solidFill>
            </a:rPr>
            <a:t>von </a:t>
          </a:r>
          <a:r>
            <a:rPr lang="en-US" b="1" dirty="0" err="1">
              <a:solidFill>
                <a:schemeClr val="tx1"/>
              </a:solidFill>
            </a:rPr>
            <a:t>Leistungsstärke</a:t>
          </a:r>
          <a:endParaRPr lang="ru-RU" b="1" dirty="0">
            <a:solidFill>
              <a:schemeClr val="tx1"/>
            </a:solidFill>
          </a:endParaRPr>
        </a:p>
      </dgm:t>
    </dgm:pt>
    <dgm:pt modelId="{0A633085-3C5B-4B0F-99F3-FB125E288A42}" type="sibTrans" cxnId="{BDAA8EF4-94A6-4069-964E-8477EBB54869}">
      <dgm:prSet/>
      <dgm:spPr/>
      <dgm:t>
        <a:bodyPr/>
        <a:lstStyle/>
        <a:p>
          <a:endParaRPr lang="ru-RU"/>
        </a:p>
      </dgm:t>
    </dgm:pt>
    <dgm:pt modelId="{E127EF9B-9842-40F8-856D-E6ECCABF8D90}" type="parTrans" cxnId="{BDAA8EF4-94A6-4069-964E-8477EBB54869}">
      <dgm:prSet/>
      <dgm:spPr/>
      <dgm:t>
        <a:bodyPr/>
        <a:lstStyle/>
        <a:p>
          <a:endParaRPr lang="ru-RU"/>
        </a:p>
      </dgm:t>
    </dgm:pt>
    <dgm:pt modelId="{BC80A417-6F37-4EC5-AAE3-97AFA1C1CD75}" type="pres">
      <dgm:prSet presAssocID="{5E981073-483B-42A0-9DD2-BDB6CD7D3390}" presName="linear" presStyleCnt="0">
        <dgm:presLayoutVars>
          <dgm:animLvl val="lvl"/>
          <dgm:resizeHandles val="exact"/>
        </dgm:presLayoutVars>
      </dgm:prSet>
      <dgm:spPr/>
      <dgm:t>
        <a:bodyPr/>
        <a:lstStyle/>
        <a:p>
          <a:endParaRPr lang="ru-RU"/>
        </a:p>
      </dgm:t>
    </dgm:pt>
    <dgm:pt modelId="{969548C8-EE9C-49C8-A9B7-A6C4DB205013}" type="pres">
      <dgm:prSet presAssocID="{C10E53AF-3380-442D-9F8A-7A7165113AAC}" presName="parentText" presStyleLbl="node1" presStyleIdx="0" presStyleCnt="1" custScaleX="100000" custScaleY="125948" custLinFactNeighborX="-739" custLinFactNeighborY="-9047">
        <dgm:presLayoutVars>
          <dgm:chMax val="0"/>
          <dgm:bulletEnabled val="1"/>
        </dgm:presLayoutVars>
      </dgm:prSet>
      <dgm:spPr/>
      <dgm:t>
        <a:bodyPr/>
        <a:lstStyle/>
        <a:p>
          <a:endParaRPr lang="ru-RU"/>
        </a:p>
      </dgm:t>
    </dgm:pt>
  </dgm:ptLst>
  <dgm:cxnLst>
    <dgm:cxn modelId="{6AB89F5E-B166-4916-853A-CAC069D15824}" type="presOf" srcId="{5E981073-483B-42A0-9DD2-BDB6CD7D3390}" destId="{BC80A417-6F37-4EC5-AAE3-97AFA1C1CD75}" srcOrd="0" destOrd="0" presId="urn:microsoft.com/office/officeart/2005/8/layout/vList2"/>
    <dgm:cxn modelId="{970D088D-9660-44D0-8174-81B3DB0EA1E0}" type="presOf" srcId="{C10E53AF-3380-442D-9F8A-7A7165113AAC}" destId="{969548C8-EE9C-49C8-A9B7-A6C4DB205013}" srcOrd="0" destOrd="0" presId="urn:microsoft.com/office/officeart/2005/8/layout/vList2"/>
    <dgm:cxn modelId="{BDAA8EF4-94A6-4069-964E-8477EBB54869}" srcId="{5E981073-483B-42A0-9DD2-BDB6CD7D3390}" destId="{C10E53AF-3380-442D-9F8A-7A7165113AAC}" srcOrd="0" destOrd="0" parTransId="{E127EF9B-9842-40F8-856D-E6ECCABF8D90}" sibTransId="{0A633085-3C5B-4B0F-99F3-FB125E288A42}"/>
    <dgm:cxn modelId="{0608708B-31D6-4EEC-ACBD-1CF717AB5F6E}" type="presParOf" srcId="{BC80A417-6F37-4EC5-AAE3-97AFA1C1CD75}" destId="{969548C8-EE9C-49C8-A9B7-A6C4DB205013}"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BDF9D05-3873-4601-8E7F-80CE22C1AD0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2B7AD426-895F-4839-846A-85DB354AB2B8}">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n-US" sz="1800" b="1" dirty="0"/>
            <a:t>Die </a:t>
          </a:r>
          <a:r>
            <a:rPr lang="en-US" sz="1800" b="1" dirty="0" err="1"/>
            <a:t>Lernenden</a:t>
          </a:r>
          <a:r>
            <a:rPr lang="en-US" sz="1800" b="1" dirty="0"/>
            <a:t> </a:t>
          </a:r>
          <a:r>
            <a:rPr lang="en-US" sz="1800" b="1" dirty="0" err="1"/>
            <a:t>haben</a:t>
          </a:r>
          <a:r>
            <a:rPr lang="en-US" sz="1800" b="1" dirty="0"/>
            <a:t> </a:t>
          </a:r>
          <a:r>
            <a:rPr lang="en-US" sz="1800" b="1" dirty="0" err="1"/>
            <a:t>mit</a:t>
          </a:r>
          <a:r>
            <a:rPr lang="en-US" sz="1800" b="1" dirty="0"/>
            <a:t> </a:t>
          </a:r>
          <a:r>
            <a:rPr lang="en-US" sz="1800" b="1" dirty="0" err="1"/>
            <a:t>Interesse</a:t>
          </a:r>
          <a:r>
            <a:rPr lang="en-US" sz="1800" b="1" dirty="0"/>
            <a:t> auf das </a:t>
          </a:r>
          <a:r>
            <a:rPr lang="en-US" sz="1800" b="1" dirty="0" err="1"/>
            <a:t>Literaturprojekt</a:t>
          </a:r>
          <a:r>
            <a:rPr lang="en-US" sz="1800" b="1" dirty="0"/>
            <a:t> </a:t>
          </a:r>
          <a:r>
            <a:rPr lang="en-US" sz="1800" b="1" dirty="0" err="1"/>
            <a:t>reagiert</a:t>
          </a:r>
          <a:endParaRPr lang="ru-RU" sz="1800" b="1" dirty="0"/>
        </a:p>
      </dgm:t>
    </dgm:pt>
    <dgm:pt modelId="{64692D10-A469-4628-A10B-4EC135816631}" type="parTrans" cxnId="{B651B5FF-BF0F-4E94-BB90-E232E955D36D}">
      <dgm:prSet/>
      <dgm:spPr/>
      <dgm:t>
        <a:bodyPr/>
        <a:lstStyle/>
        <a:p>
          <a:endParaRPr lang="ru-RU"/>
        </a:p>
      </dgm:t>
    </dgm:pt>
    <dgm:pt modelId="{B2079961-FBD3-4FF2-85E6-19E25DDAB867}" type="sibTrans" cxnId="{B651B5FF-BF0F-4E94-BB90-E232E955D36D}">
      <dgm:prSet/>
      <dgm:spPr/>
      <dgm:t>
        <a:bodyPr/>
        <a:lstStyle/>
        <a:p>
          <a:endParaRPr lang="ru-RU"/>
        </a:p>
      </dgm:t>
    </dgm:pt>
    <dgm:pt modelId="{55B91BCA-B71D-480F-B3DD-145303F3E702}">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n-US" sz="1800" b="1" dirty="0" err="1"/>
            <a:t>Alle</a:t>
          </a:r>
          <a:r>
            <a:rPr lang="en-US" sz="1800" b="1" dirty="0"/>
            <a:t> </a:t>
          </a:r>
          <a:r>
            <a:rPr lang="en-US" sz="1800" b="1" dirty="0" err="1" smtClean="0"/>
            <a:t>waren</a:t>
          </a:r>
          <a:r>
            <a:rPr lang="en-US" sz="1800" b="1" dirty="0" smtClean="0"/>
            <a:t> </a:t>
          </a:r>
          <a:r>
            <a:rPr lang="en-US" sz="1800" b="1" dirty="0" err="1" smtClean="0"/>
            <a:t>aktiver</a:t>
          </a:r>
          <a:r>
            <a:rPr lang="en-US" sz="1800" b="1" dirty="0" smtClean="0"/>
            <a:t> </a:t>
          </a:r>
          <a:r>
            <a:rPr lang="en-US" sz="1800" b="1" dirty="0"/>
            <a:t>und </a:t>
          </a:r>
          <a:r>
            <a:rPr lang="en-US" sz="1800" b="1" dirty="0" err="1" smtClean="0"/>
            <a:t>motivierter</a:t>
          </a:r>
          <a:r>
            <a:rPr lang="en-US" sz="1800" b="1" dirty="0" smtClean="0"/>
            <a:t>, </a:t>
          </a:r>
          <a:r>
            <a:rPr lang="en-US" sz="1800" b="1" dirty="0" err="1" smtClean="0"/>
            <a:t>als</a:t>
          </a:r>
          <a:r>
            <a:rPr lang="en-US" sz="1800" b="1" dirty="0" smtClean="0"/>
            <a:t> </a:t>
          </a:r>
          <a:r>
            <a:rPr lang="en-US" sz="1800" b="1" dirty="0" err="1" smtClean="0"/>
            <a:t>gewöhnlich</a:t>
          </a:r>
          <a:r>
            <a:rPr lang="en-US" sz="1800" b="1" dirty="0" smtClean="0"/>
            <a:t> </a:t>
          </a:r>
          <a:endParaRPr lang="ru-RU" sz="1800" b="1" dirty="0"/>
        </a:p>
      </dgm:t>
    </dgm:pt>
    <dgm:pt modelId="{4DEA5F07-3B08-4364-B6F5-B9762900782C}" type="parTrans" cxnId="{59EA7A98-36F3-4361-AEF4-8A73EF8878BA}">
      <dgm:prSet/>
      <dgm:spPr/>
      <dgm:t>
        <a:bodyPr/>
        <a:lstStyle/>
        <a:p>
          <a:endParaRPr lang="ru-RU"/>
        </a:p>
      </dgm:t>
    </dgm:pt>
    <dgm:pt modelId="{128CC3C7-4062-4247-AFDF-170BBB7E8BC0}" type="sibTrans" cxnId="{59EA7A98-36F3-4361-AEF4-8A73EF8878BA}">
      <dgm:prSet/>
      <dgm:spPr/>
      <dgm:t>
        <a:bodyPr/>
        <a:lstStyle/>
        <a:p>
          <a:endParaRPr lang="ru-RU"/>
        </a:p>
      </dgm:t>
    </dgm:pt>
    <dgm:pt modelId="{950D362A-DD70-4A21-A8D6-A528AEA663E5}">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n-US" sz="1800" b="1" dirty="0"/>
            <a:t>Die </a:t>
          </a:r>
          <a:r>
            <a:rPr lang="en-US" sz="1800" b="1" dirty="0" err="1"/>
            <a:t>Lernenden</a:t>
          </a:r>
          <a:r>
            <a:rPr lang="en-US" sz="1800" b="1" dirty="0"/>
            <a:t> </a:t>
          </a:r>
          <a:r>
            <a:rPr lang="en-US" sz="1800" b="1" dirty="0" err="1"/>
            <a:t>sind</a:t>
          </a:r>
          <a:r>
            <a:rPr lang="en-US" sz="1800" b="1" dirty="0"/>
            <a:t> </a:t>
          </a:r>
          <a:r>
            <a:rPr lang="en-US" sz="1800" b="1" dirty="0" err="1"/>
            <a:t>mit</a:t>
          </a:r>
          <a:r>
            <a:rPr lang="en-US" sz="1800" b="1" dirty="0"/>
            <a:t> </a:t>
          </a:r>
          <a:r>
            <a:rPr lang="en-US" sz="1800" b="1" dirty="0" err="1"/>
            <a:t>Ergebnissen</a:t>
          </a:r>
          <a:r>
            <a:rPr lang="en-US" sz="1800" b="1" dirty="0"/>
            <a:t> </a:t>
          </a:r>
          <a:r>
            <a:rPr lang="en-US" sz="1800" b="1" dirty="0" err="1"/>
            <a:t>dieser</a:t>
          </a:r>
          <a:r>
            <a:rPr lang="en-US" sz="1800" b="1" dirty="0"/>
            <a:t> </a:t>
          </a:r>
          <a:r>
            <a:rPr lang="en-US" sz="1800" b="1" dirty="0" err="1"/>
            <a:t>Arbeitsform</a:t>
          </a:r>
          <a:r>
            <a:rPr lang="en-US" sz="1800" b="1" dirty="0"/>
            <a:t> </a:t>
          </a:r>
          <a:r>
            <a:rPr lang="en-US" sz="1800" b="1" dirty="0" err="1"/>
            <a:t>zufrieden</a:t>
          </a:r>
          <a:endParaRPr lang="ru-RU" sz="1800" b="1" dirty="0"/>
        </a:p>
      </dgm:t>
    </dgm:pt>
    <dgm:pt modelId="{86E8659E-5759-4341-9185-1E5753E9A539}" type="parTrans" cxnId="{48DEAE8D-9057-4E6F-82BE-7B42E3BBBE40}">
      <dgm:prSet/>
      <dgm:spPr/>
      <dgm:t>
        <a:bodyPr/>
        <a:lstStyle/>
        <a:p>
          <a:endParaRPr lang="ru-RU"/>
        </a:p>
      </dgm:t>
    </dgm:pt>
    <dgm:pt modelId="{848BB79D-4D1F-4150-8578-2DB45491868C}" type="sibTrans" cxnId="{48DEAE8D-9057-4E6F-82BE-7B42E3BBBE40}">
      <dgm:prSet/>
      <dgm:spPr/>
      <dgm:t>
        <a:bodyPr/>
        <a:lstStyle/>
        <a:p>
          <a:endParaRPr lang="ru-RU"/>
        </a:p>
      </dgm:t>
    </dgm:pt>
    <dgm:pt modelId="{6CF6E58F-96DE-4AA3-A997-C9F566313F4E}">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n-US" sz="1800" b="1" dirty="0" err="1">
              <a:solidFill>
                <a:schemeClr val="tx1"/>
              </a:solidFill>
            </a:rPr>
            <a:t>Diese</a:t>
          </a:r>
          <a:r>
            <a:rPr lang="en-US" sz="1800" b="1" dirty="0">
              <a:solidFill>
                <a:schemeClr val="tx1"/>
              </a:solidFill>
            </a:rPr>
            <a:t> </a:t>
          </a:r>
          <a:r>
            <a:rPr lang="en-US" sz="1800" b="1" dirty="0" err="1">
              <a:solidFill>
                <a:schemeClr val="tx1"/>
              </a:solidFill>
            </a:rPr>
            <a:t>Arbeitsform</a:t>
          </a:r>
          <a:r>
            <a:rPr lang="en-US" sz="1800" b="1" dirty="0">
              <a:solidFill>
                <a:schemeClr val="tx1"/>
              </a:solidFill>
            </a:rPr>
            <a:t> hat </a:t>
          </a:r>
          <a:r>
            <a:rPr lang="en-US" sz="1800" b="1" dirty="0" err="1">
              <a:solidFill>
                <a:schemeClr val="tx1"/>
              </a:solidFill>
            </a:rPr>
            <a:t>allen</a:t>
          </a:r>
          <a:r>
            <a:rPr lang="en-US" sz="1800" b="1" dirty="0">
              <a:solidFill>
                <a:schemeClr val="tx1"/>
              </a:solidFill>
            </a:rPr>
            <a:t> gut </a:t>
          </a:r>
          <a:r>
            <a:rPr lang="en-US" sz="1800" b="1" dirty="0" err="1" smtClean="0">
              <a:solidFill>
                <a:schemeClr val="tx1"/>
              </a:solidFill>
            </a:rPr>
            <a:t>gefallen</a:t>
          </a:r>
          <a:r>
            <a:rPr lang="en-US" sz="1800" b="1" dirty="0" smtClean="0">
              <a:solidFill>
                <a:schemeClr val="tx1"/>
              </a:solidFill>
            </a:rPr>
            <a:t> und hat Impulse </a:t>
          </a:r>
          <a:r>
            <a:rPr lang="en-US" sz="1800" b="1" dirty="0" err="1" smtClean="0">
              <a:solidFill>
                <a:schemeClr val="tx1"/>
              </a:solidFill>
            </a:rPr>
            <a:t>gegeben</a:t>
          </a:r>
          <a:r>
            <a:rPr lang="en-US" sz="1800" b="1" dirty="0" smtClean="0">
              <a:solidFill>
                <a:schemeClr val="tx1"/>
              </a:solidFill>
            </a:rPr>
            <a:t> deutsche </a:t>
          </a:r>
          <a:r>
            <a:rPr lang="en-US" sz="1800" b="1" dirty="0" err="1" smtClean="0">
              <a:solidFill>
                <a:schemeClr val="tx1"/>
              </a:solidFill>
            </a:rPr>
            <a:t>Literatur</a:t>
          </a:r>
          <a:r>
            <a:rPr lang="en-US" sz="1800" b="1" dirty="0" smtClean="0">
              <a:solidFill>
                <a:schemeClr val="tx1"/>
              </a:solidFill>
            </a:rPr>
            <a:t> </a:t>
          </a:r>
          <a:r>
            <a:rPr lang="en-US" sz="1800" b="1" dirty="0" err="1" smtClean="0">
              <a:solidFill>
                <a:schemeClr val="tx1"/>
              </a:solidFill>
            </a:rPr>
            <a:t>zu</a:t>
          </a:r>
          <a:r>
            <a:rPr lang="en-US" sz="1800" b="1" dirty="0" smtClean="0">
              <a:solidFill>
                <a:schemeClr val="tx1"/>
              </a:solidFill>
            </a:rPr>
            <a:t> </a:t>
          </a:r>
          <a:r>
            <a:rPr lang="en-US" sz="1800" b="1" dirty="0" err="1" smtClean="0">
              <a:solidFill>
                <a:schemeClr val="tx1"/>
              </a:solidFill>
            </a:rPr>
            <a:t>lesen</a:t>
          </a:r>
          <a:endParaRPr lang="ru-RU" sz="1800" b="1" dirty="0">
            <a:solidFill>
              <a:schemeClr val="tx1"/>
            </a:solidFill>
          </a:endParaRPr>
        </a:p>
      </dgm:t>
    </dgm:pt>
    <dgm:pt modelId="{9F10FEC8-A22D-4B7C-9B34-15E129F19862}" type="parTrans" cxnId="{9B433A98-BC2A-4524-9B86-B8C32A789504}">
      <dgm:prSet/>
      <dgm:spPr/>
      <dgm:t>
        <a:bodyPr/>
        <a:lstStyle/>
        <a:p>
          <a:endParaRPr lang="ru-RU"/>
        </a:p>
      </dgm:t>
    </dgm:pt>
    <dgm:pt modelId="{C55C117D-1789-441F-A98C-0B5E47C46143}" type="sibTrans" cxnId="{9B433A98-BC2A-4524-9B86-B8C32A789504}">
      <dgm:prSet/>
      <dgm:spPr/>
      <dgm:t>
        <a:bodyPr/>
        <a:lstStyle/>
        <a:p>
          <a:endParaRPr lang="ru-RU"/>
        </a:p>
      </dgm:t>
    </dgm:pt>
    <dgm:pt modelId="{9DC07251-390C-4402-AE3E-ACE249236410}" type="pres">
      <dgm:prSet presAssocID="{7BDF9D05-3873-4601-8E7F-80CE22C1AD04}" presName="linear" presStyleCnt="0">
        <dgm:presLayoutVars>
          <dgm:animLvl val="lvl"/>
          <dgm:resizeHandles val="exact"/>
        </dgm:presLayoutVars>
      </dgm:prSet>
      <dgm:spPr/>
      <dgm:t>
        <a:bodyPr/>
        <a:lstStyle/>
        <a:p>
          <a:endParaRPr lang="ru-RU"/>
        </a:p>
      </dgm:t>
    </dgm:pt>
    <dgm:pt modelId="{5E70B554-3FB5-453B-AADD-955361EBD922}" type="pres">
      <dgm:prSet presAssocID="{2B7AD426-895F-4839-846A-85DB354AB2B8}" presName="parentText" presStyleLbl="node1" presStyleIdx="0" presStyleCnt="4" custScaleY="61436" custLinFactNeighborX="566" custLinFactNeighborY="24066">
        <dgm:presLayoutVars>
          <dgm:chMax val="0"/>
          <dgm:bulletEnabled val="1"/>
        </dgm:presLayoutVars>
      </dgm:prSet>
      <dgm:spPr/>
      <dgm:t>
        <a:bodyPr/>
        <a:lstStyle/>
        <a:p>
          <a:endParaRPr lang="ru-RU"/>
        </a:p>
      </dgm:t>
    </dgm:pt>
    <dgm:pt modelId="{DCED27D7-5F2D-48B3-9BE1-EAF51233DD65}" type="pres">
      <dgm:prSet presAssocID="{B2079961-FBD3-4FF2-85E6-19E25DDAB867}" presName="spacer" presStyleCnt="0"/>
      <dgm:spPr/>
    </dgm:pt>
    <dgm:pt modelId="{EF495FC0-7B08-4C36-97F0-5EE7F3D48548}" type="pres">
      <dgm:prSet presAssocID="{55B91BCA-B71D-480F-B3DD-145303F3E702}" presName="parentText" presStyleLbl="node1" presStyleIdx="1" presStyleCnt="4" custScaleY="51389" custLinFactNeighborY="-76563">
        <dgm:presLayoutVars>
          <dgm:chMax val="0"/>
          <dgm:bulletEnabled val="1"/>
        </dgm:presLayoutVars>
      </dgm:prSet>
      <dgm:spPr/>
      <dgm:t>
        <a:bodyPr/>
        <a:lstStyle/>
        <a:p>
          <a:endParaRPr lang="ru-RU"/>
        </a:p>
      </dgm:t>
    </dgm:pt>
    <dgm:pt modelId="{E9818B22-1350-499B-B107-B144E68A268A}" type="pres">
      <dgm:prSet presAssocID="{128CC3C7-4062-4247-AFDF-170BBB7E8BC0}" presName="spacer" presStyleCnt="0"/>
      <dgm:spPr/>
    </dgm:pt>
    <dgm:pt modelId="{F8693775-92EE-4623-8796-3CF9C0D46223}" type="pres">
      <dgm:prSet presAssocID="{950D362A-DD70-4A21-A8D6-A528AEA663E5}" presName="parentText" presStyleLbl="node1" presStyleIdx="2" presStyleCnt="4" custScaleY="64091" custLinFactY="-11064" custLinFactNeighborY="-100000">
        <dgm:presLayoutVars>
          <dgm:chMax val="0"/>
          <dgm:bulletEnabled val="1"/>
        </dgm:presLayoutVars>
      </dgm:prSet>
      <dgm:spPr/>
      <dgm:t>
        <a:bodyPr/>
        <a:lstStyle/>
        <a:p>
          <a:endParaRPr lang="ru-RU"/>
        </a:p>
      </dgm:t>
    </dgm:pt>
    <dgm:pt modelId="{EA04A9DD-5E9E-48F3-B096-85BE4BB1F107}" type="pres">
      <dgm:prSet presAssocID="{848BB79D-4D1F-4150-8578-2DB45491868C}" presName="spacer" presStyleCnt="0"/>
      <dgm:spPr/>
    </dgm:pt>
    <dgm:pt modelId="{37C99C9D-DB29-4D38-899C-62AE5D990098}" type="pres">
      <dgm:prSet presAssocID="{6CF6E58F-96DE-4AA3-A997-C9F566313F4E}" presName="parentText" presStyleLbl="node1" presStyleIdx="3" presStyleCnt="4" custScaleY="60962" custLinFactY="-21639" custLinFactNeighborY="-100000">
        <dgm:presLayoutVars>
          <dgm:chMax val="0"/>
          <dgm:bulletEnabled val="1"/>
        </dgm:presLayoutVars>
      </dgm:prSet>
      <dgm:spPr/>
      <dgm:t>
        <a:bodyPr/>
        <a:lstStyle/>
        <a:p>
          <a:endParaRPr lang="ru-RU"/>
        </a:p>
      </dgm:t>
    </dgm:pt>
  </dgm:ptLst>
  <dgm:cxnLst>
    <dgm:cxn modelId="{59EA7A98-36F3-4361-AEF4-8A73EF8878BA}" srcId="{7BDF9D05-3873-4601-8E7F-80CE22C1AD04}" destId="{55B91BCA-B71D-480F-B3DD-145303F3E702}" srcOrd="1" destOrd="0" parTransId="{4DEA5F07-3B08-4364-B6F5-B9762900782C}" sibTransId="{128CC3C7-4062-4247-AFDF-170BBB7E8BC0}"/>
    <dgm:cxn modelId="{C64A2EC8-6CF0-487C-A65F-73784BEDCDDE}" type="presOf" srcId="{2B7AD426-895F-4839-846A-85DB354AB2B8}" destId="{5E70B554-3FB5-453B-AADD-955361EBD922}" srcOrd="0" destOrd="0" presId="urn:microsoft.com/office/officeart/2005/8/layout/vList2"/>
    <dgm:cxn modelId="{711DAE7F-5B98-49E3-8BCA-AB83D7FF9CD6}" type="presOf" srcId="{7BDF9D05-3873-4601-8E7F-80CE22C1AD04}" destId="{9DC07251-390C-4402-AE3E-ACE249236410}" srcOrd="0" destOrd="0" presId="urn:microsoft.com/office/officeart/2005/8/layout/vList2"/>
    <dgm:cxn modelId="{C9C0FC6E-A412-4EBD-B888-05CC8131746D}" type="presOf" srcId="{6CF6E58F-96DE-4AA3-A997-C9F566313F4E}" destId="{37C99C9D-DB29-4D38-899C-62AE5D990098}" srcOrd="0" destOrd="0" presId="urn:microsoft.com/office/officeart/2005/8/layout/vList2"/>
    <dgm:cxn modelId="{D6C37D4F-05CD-40FE-BBDC-BE4F638B55BE}" type="presOf" srcId="{55B91BCA-B71D-480F-B3DD-145303F3E702}" destId="{EF495FC0-7B08-4C36-97F0-5EE7F3D48548}" srcOrd="0" destOrd="0" presId="urn:microsoft.com/office/officeart/2005/8/layout/vList2"/>
    <dgm:cxn modelId="{DD672C24-032E-462D-82BA-8484CA7137A7}" type="presOf" srcId="{950D362A-DD70-4A21-A8D6-A528AEA663E5}" destId="{F8693775-92EE-4623-8796-3CF9C0D46223}" srcOrd="0" destOrd="0" presId="urn:microsoft.com/office/officeart/2005/8/layout/vList2"/>
    <dgm:cxn modelId="{9B433A98-BC2A-4524-9B86-B8C32A789504}" srcId="{7BDF9D05-3873-4601-8E7F-80CE22C1AD04}" destId="{6CF6E58F-96DE-4AA3-A997-C9F566313F4E}" srcOrd="3" destOrd="0" parTransId="{9F10FEC8-A22D-4B7C-9B34-15E129F19862}" sibTransId="{C55C117D-1789-441F-A98C-0B5E47C46143}"/>
    <dgm:cxn modelId="{48DEAE8D-9057-4E6F-82BE-7B42E3BBBE40}" srcId="{7BDF9D05-3873-4601-8E7F-80CE22C1AD04}" destId="{950D362A-DD70-4A21-A8D6-A528AEA663E5}" srcOrd="2" destOrd="0" parTransId="{86E8659E-5759-4341-9185-1E5753E9A539}" sibTransId="{848BB79D-4D1F-4150-8578-2DB45491868C}"/>
    <dgm:cxn modelId="{B651B5FF-BF0F-4E94-BB90-E232E955D36D}" srcId="{7BDF9D05-3873-4601-8E7F-80CE22C1AD04}" destId="{2B7AD426-895F-4839-846A-85DB354AB2B8}" srcOrd="0" destOrd="0" parTransId="{64692D10-A469-4628-A10B-4EC135816631}" sibTransId="{B2079961-FBD3-4FF2-85E6-19E25DDAB867}"/>
    <dgm:cxn modelId="{3D20C044-A30F-42A9-BDC0-A0A07D4CC1A0}" type="presParOf" srcId="{9DC07251-390C-4402-AE3E-ACE249236410}" destId="{5E70B554-3FB5-453B-AADD-955361EBD922}" srcOrd="0" destOrd="0" presId="urn:microsoft.com/office/officeart/2005/8/layout/vList2"/>
    <dgm:cxn modelId="{CB67B91C-A6FD-4025-90AA-3A2280101B01}" type="presParOf" srcId="{9DC07251-390C-4402-AE3E-ACE249236410}" destId="{DCED27D7-5F2D-48B3-9BE1-EAF51233DD65}" srcOrd="1" destOrd="0" presId="urn:microsoft.com/office/officeart/2005/8/layout/vList2"/>
    <dgm:cxn modelId="{DEAA2B39-4ED3-40A4-9C69-580F3F02D53E}" type="presParOf" srcId="{9DC07251-390C-4402-AE3E-ACE249236410}" destId="{EF495FC0-7B08-4C36-97F0-5EE7F3D48548}" srcOrd="2" destOrd="0" presId="urn:microsoft.com/office/officeart/2005/8/layout/vList2"/>
    <dgm:cxn modelId="{29A8AEC0-5D75-458B-81B0-71B1DB156728}" type="presParOf" srcId="{9DC07251-390C-4402-AE3E-ACE249236410}" destId="{E9818B22-1350-499B-B107-B144E68A268A}" srcOrd="3" destOrd="0" presId="urn:microsoft.com/office/officeart/2005/8/layout/vList2"/>
    <dgm:cxn modelId="{A7FB60AD-DEC2-4E66-99BD-810C20DED8E4}" type="presParOf" srcId="{9DC07251-390C-4402-AE3E-ACE249236410}" destId="{F8693775-92EE-4623-8796-3CF9C0D46223}" srcOrd="4" destOrd="0" presId="urn:microsoft.com/office/officeart/2005/8/layout/vList2"/>
    <dgm:cxn modelId="{99F0E1F3-2671-40B3-B2A3-D5183472618F}" type="presParOf" srcId="{9DC07251-390C-4402-AE3E-ACE249236410}" destId="{EA04A9DD-5E9E-48F3-B096-85BE4BB1F107}" srcOrd="5" destOrd="0" presId="urn:microsoft.com/office/officeart/2005/8/layout/vList2"/>
    <dgm:cxn modelId="{6D206DFF-CC5D-4672-BA22-E953E8DAAFEF}" type="presParOf" srcId="{9DC07251-390C-4402-AE3E-ACE249236410}" destId="{37C99C9D-DB29-4D38-899C-62AE5D990098}" srcOrd="6"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EEDBB5-8EF1-495B-87F2-446C0FFF8D1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DD0B2A11-0C87-45E5-98E2-C038D446C8FB}">
      <dgm:prSet>
        <dgm:style>
          <a:lnRef idx="1">
            <a:schemeClr val="accent2"/>
          </a:lnRef>
          <a:fillRef idx="2">
            <a:schemeClr val="accent2"/>
          </a:fillRef>
          <a:effectRef idx="1">
            <a:schemeClr val="accent2"/>
          </a:effectRef>
          <a:fontRef idx="minor">
            <a:schemeClr val="dk1"/>
          </a:fontRef>
        </dgm:style>
      </dgm:prSet>
      <dgm:spPr/>
      <dgm:t>
        <a:bodyPr/>
        <a:lstStyle/>
        <a:p>
          <a:pPr algn="ctr" rtl="0"/>
          <a:r>
            <a:rPr lang="de-DE" dirty="0">
              <a:solidFill>
                <a:schemeClr val="tx1"/>
              </a:solidFill>
            </a:rPr>
            <a:t>Erhöhung der Motivation zum Lesen der deutschen Literatur</a:t>
          </a:r>
          <a:endParaRPr lang="ru-RU" dirty="0">
            <a:solidFill>
              <a:schemeClr val="tx1"/>
            </a:solidFill>
          </a:endParaRPr>
        </a:p>
      </dgm:t>
    </dgm:pt>
    <dgm:pt modelId="{D20BAA88-36A8-4E28-8234-863295DB88A3}" type="parTrans" cxnId="{501061BC-FE57-4F85-820F-DBD7A5FB30C9}">
      <dgm:prSet/>
      <dgm:spPr/>
      <dgm:t>
        <a:bodyPr/>
        <a:lstStyle/>
        <a:p>
          <a:endParaRPr lang="ru-RU"/>
        </a:p>
      </dgm:t>
    </dgm:pt>
    <dgm:pt modelId="{E22E7497-F71F-476F-91E0-D1C50D172DB9}" type="sibTrans" cxnId="{501061BC-FE57-4F85-820F-DBD7A5FB30C9}">
      <dgm:prSet/>
      <dgm:spPr/>
      <dgm:t>
        <a:bodyPr/>
        <a:lstStyle/>
        <a:p>
          <a:endParaRPr lang="ru-RU"/>
        </a:p>
      </dgm:t>
    </dgm:pt>
    <dgm:pt modelId="{4B0E2375-24FD-428F-B4F4-B9BAD025B445}" type="pres">
      <dgm:prSet presAssocID="{D0EEDBB5-8EF1-495B-87F2-446C0FFF8D14}" presName="linear" presStyleCnt="0">
        <dgm:presLayoutVars>
          <dgm:animLvl val="lvl"/>
          <dgm:resizeHandles val="exact"/>
        </dgm:presLayoutVars>
      </dgm:prSet>
      <dgm:spPr/>
      <dgm:t>
        <a:bodyPr/>
        <a:lstStyle/>
        <a:p>
          <a:endParaRPr lang="ru-RU"/>
        </a:p>
      </dgm:t>
    </dgm:pt>
    <dgm:pt modelId="{5189ACA1-8194-421B-B6AD-11D494AD2C3C}" type="pres">
      <dgm:prSet presAssocID="{DD0B2A11-0C87-45E5-98E2-C038D446C8FB}" presName="parentText" presStyleLbl="node1" presStyleIdx="0" presStyleCnt="1" custScaleY="141312" custLinFactNeighborY="-51249">
        <dgm:presLayoutVars>
          <dgm:chMax val="0"/>
          <dgm:bulletEnabled val="1"/>
        </dgm:presLayoutVars>
      </dgm:prSet>
      <dgm:spPr/>
      <dgm:t>
        <a:bodyPr/>
        <a:lstStyle/>
        <a:p>
          <a:endParaRPr lang="ru-RU"/>
        </a:p>
      </dgm:t>
    </dgm:pt>
  </dgm:ptLst>
  <dgm:cxnLst>
    <dgm:cxn modelId="{5732D0A5-4EEA-49F8-A862-625569C4D15A}" type="presOf" srcId="{D0EEDBB5-8EF1-495B-87F2-446C0FFF8D14}" destId="{4B0E2375-24FD-428F-B4F4-B9BAD025B445}" srcOrd="0" destOrd="0" presId="urn:microsoft.com/office/officeart/2005/8/layout/vList2"/>
    <dgm:cxn modelId="{501061BC-FE57-4F85-820F-DBD7A5FB30C9}" srcId="{D0EEDBB5-8EF1-495B-87F2-446C0FFF8D14}" destId="{DD0B2A11-0C87-45E5-98E2-C038D446C8FB}" srcOrd="0" destOrd="0" parTransId="{D20BAA88-36A8-4E28-8234-863295DB88A3}" sibTransId="{E22E7497-F71F-476F-91E0-D1C50D172DB9}"/>
    <dgm:cxn modelId="{D43FA914-2BCF-49E3-8D63-0F65AE7C7698}" type="presOf" srcId="{DD0B2A11-0C87-45E5-98E2-C038D446C8FB}" destId="{5189ACA1-8194-421B-B6AD-11D494AD2C3C}" srcOrd="0" destOrd="0" presId="urn:microsoft.com/office/officeart/2005/8/layout/vList2"/>
    <dgm:cxn modelId="{8C816772-A425-4DD3-B763-66A7066A4F9E}" type="presParOf" srcId="{4B0E2375-24FD-428F-B4F4-B9BAD025B445}" destId="{5189ACA1-8194-421B-B6AD-11D494AD2C3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D0C6981A-D535-47EA-BC9F-7B72AF000E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5D725D2B-E49E-4715-92C4-2D36ABE3D9E1}">
      <dgm:prSet custT="1">
        <dgm:style>
          <a:lnRef idx="1">
            <a:schemeClr val="accent2"/>
          </a:lnRef>
          <a:fillRef idx="2">
            <a:schemeClr val="accent2"/>
          </a:fillRef>
          <a:effectRef idx="1">
            <a:schemeClr val="accent2"/>
          </a:effectRef>
          <a:fontRef idx="minor">
            <a:schemeClr val="dk1"/>
          </a:fontRef>
        </dgm:style>
      </dgm:prSet>
      <dgm:spPr/>
      <dgm:t>
        <a:bodyPr/>
        <a:lstStyle/>
        <a:p>
          <a:pPr algn="ctr" rtl="0"/>
          <a:r>
            <a:rPr lang="en-US" sz="3200" b="1" dirty="0" err="1">
              <a:solidFill>
                <a:srgbClr val="0070C0"/>
              </a:solidFill>
            </a:rPr>
            <a:t>Vielen</a:t>
          </a:r>
          <a:r>
            <a:rPr lang="en-US" sz="3200" b="1" dirty="0">
              <a:solidFill>
                <a:srgbClr val="0070C0"/>
              </a:solidFill>
            </a:rPr>
            <a:t> Dank </a:t>
          </a:r>
          <a:r>
            <a:rPr lang="en-US" sz="3200" b="1" dirty="0" err="1">
              <a:solidFill>
                <a:srgbClr val="0070C0"/>
              </a:solidFill>
            </a:rPr>
            <a:t>für</a:t>
          </a:r>
          <a:r>
            <a:rPr lang="en-US" sz="3200" b="1" dirty="0">
              <a:solidFill>
                <a:srgbClr val="0070C0"/>
              </a:solidFill>
            </a:rPr>
            <a:t> </a:t>
          </a:r>
          <a:r>
            <a:rPr lang="en-US" sz="3200" b="1" dirty="0" err="1">
              <a:solidFill>
                <a:srgbClr val="0070C0"/>
              </a:solidFill>
            </a:rPr>
            <a:t>eure</a:t>
          </a:r>
          <a:r>
            <a:rPr lang="en-US" sz="3200" b="1" dirty="0">
              <a:solidFill>
                <a:srgbClr val="0070C0"/>
              </a:solidFill>
            </a:rPr>
            <a:t> </a:t>
          </a:r>
          <a:r>
            <a:rPr lang="en-US" sz="3200" b="1" dirty="0" err="1">
              <a:solidFill>
                <a:srgbClr val="0070C0"/>
              </a:solidFill>
            </a:rPr>
            <a:t>Aufmerksamkeit</a:t>
          </a:r>
          <a:r>
            <a:rPr lang="en-US" sz="3200" b="1" dirty="0">
              <a:solidFill>
                <a:srgbClr val="0070C0"/>
              </a:solidFill>
            </a:rPr>
            <a:t>!</a:t>
          </a:r>
          <a:endParaRPr lang="ru-RU" sz="3200" dirty="0">
            <a:solidFill>
              <a:srgbClr val="0070C0"/>
            </a:solidFill>
          </a:endParaRPr>
        </a:p>
      </dgm:t>
    </dgm:pt>
    <dgm:pt modelId="{E40FC08D-93BD-40AF-B848-52131C0965C8}" type="parTrans" cxnId="{967C45C5-F028-4C47-8742-42AE1B31CFB1}">
      <dgm:prSet/>
      <dgm:spPr/>
      <dgm:t>
        <a:bodyPr/>
        <a:lstStyle/>
        <a:p>
          <a:endParaRPr lang="ru-RU"/>
        </a:p>
      </dgm:t>
    </dgm:pt>
    <dgm:pt modelId="{9C245425-97A3-4716-89E1-11148B044D0A}" type="sibTrans" cxnId="{967C45C5-F028-4C47-8742-42AE1B31CFB1}">
      <dgm:prSet/>
      <dgm:spPr/>
      <dgm:t>
        <a:bodyPr/>
        <a:lstStyle/>
        <a:p>
          <a:endParaRPr lang="ru-RU"/>
        </a:p>
      </dgm:t>
    </dgm:pt>
    <dgm:pt modelId="{C1927445-3BF2-4D07-AD09-E803C008D5B3}" type="pres">
      <dgm:prSet presAssocID="{D0C6981A-D535-47EA-BC9F-7B72AF000E77}" presName="linear" presStyleCnt="0">
        <dgm:presLayoutVars>
          <dgm:animLvl val="lvl"/>
          <dgm:resizeHandles val="exact"/>
        </dgm:presLayoutVars>
      </dgm:prSet>
      <dgm:spPr/>
      <dgm:t>
        <a:bodyPr/>
        <a:lstStyle/>
        <a:p>
          <a:endParaRPr lang="ru-RU"/>
        </a:p>
      </dgm:t>
    </dgm:pt>
    <dgm:pt modelId="{EA5ED7B3-02FF-4752-882B-5793B665E188}" type="pres">
      <dgm:prSet presAssocID="{5D725D2B-E49E-4715-92C4-2D36ABE3D9E1}" presName="parentText" presStyleLbl="node1" presStyleIdx="0" presStyleCnt="1">
        <dgm:presLayoutVars>
          <dgm:chMax val="0"/>
          <dgm:bulletEnabled val="1"/>
        </dgm:presLayoutVars>
      </dgm:prSet>
      <dgm:spPr/>
      <dgm:t>
        <a:bodyPr/>
        <a:lstStyle/>
        <a:p>
          <a:endParaRPr lang="ru-RU"/>
        </a:p>
      </dgm:t>
    </dgm:pt>
  </dgm:ptLst>
  <dgm:cxnLst>
    <dgm:cxn modelId="{E773FC86-BDFE-433F-A8E4-636136C6E27F}" type="presOf" srcId="{5D725D2B-E49E-4715-92C4-2D36ABE3D9E1}" destId="{EA5ED7B3-02FF-4752-882B-5793B665E188}" srcOrd="0" destOrd="0" presId="urn:microsoft.com/office/officeart/2005/8/layout/vList2"/>
    <dgm:cxn modelId="{057BCFBE-39DB-4677-978A-8FBB57CC9F15}" type="presOf" srcId="{D0C6981A-D535-47EA-BC9F-7B72AF000E77}" destId="{C1927445-3BF2-4D07-AD09-E803C008D5B3}" srcOrd="0" destOrd="0" presId="urn:microsoft.com/office/officeart/2005/8/layout/vList2"/>
    <dgm:cxn modelId="{967C45C5-F028-4C47-8742-42AE1B31CFB1}" srcId="{D0C6981A-D535-47EA-BC9F-7B72AF000E77}" destId="{5D725D2B-E49E-4715-92C4-2D36ABE3D9E1}" srcOrd="0" destOrd="0" parTransId="{E40FC08D-93BD-40AF-B848-52131C0965C8}" sibTransId="{9C245425-97A3-4716-89E1-11148B044D0A}"/>
    <dgm:cxn modelId="{42F82B94-46DA-459B-B29C-A85E5106217F}" type="presParOf" srcId="{C1927445-3BF2-4D07-AD09-E803C008D5B3}" destId="{EA5ED7B3-02FF-4752-882B-5793B665E18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ABA1EE-56AE-46E4-8FD2-A4374E40204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E326BF79-08BD-47FF-BBBA-6ABAC28657AE}">
      <dgm:prSet custT="1">
        <dgm:style>
          <a:lnRef idx="1">
            <a:schemeClr val="accent2"/>
          </a:lnRef>
          <a:fillRef idx="2">
            <a:schemeClr val="accent2"/>
          </a:fillRef>
          <a:effectRef idx="1">
            <a:schemeClr val="accent2"/>
          </a:effectRef>
          <a:fontRef idx="minor">
            <a:schemeClr val="dk1"/>
          </a:fontRef>
        </dgm:style>
      </dgm:prSet>
      <dgm:spPr/>
      <dgm:t>
        <a:bodyPr/>
        <a:lstStyle/>
        <a:p>
          <a:pPr algn="ctr" rtl="0"/>
          <a:r>
            <a:rPr lang="en-US" sz="4000" dirty="0" err="1" smtClean="0"/>
            <a:t>Hypothese</a:t>
          </a:r>
          <a:endParaRPr lang="ru-RU" sz="4000" dirty="0"/>
        </a:p>
      </dgm:t>
    </dgm:pt>
    <dgm:pt modelId="{8E595E1F-10E7-4EC8-B27C-994A4BDCF613}" type="parTrans" cxnId="{A5A008BF-6BD3-4A7B-BEF0-C5E7CFA98080}">
      <dgm:prSet/>
      <dgm:spPr/>
      <dgm:t>
        <a:bodyPr/>
        <a:lstStyle/>
        <a:p>
          <a:endParaRPr lang="ru-RU"/>
        </a:p>
      </dgm:t>
    </dgm:pt>
    <dgm:pt modelId="{449122E8-FD15-4018-B449-802C5389C528}" type="sibTrans" cxnId="{A5A008BF-6BD3-4A7B-BEF0-C5E7CFA98080}">
      <dgm:prSet/>
      <dgm:spPr/>
      <dgm:t>
        <a:bodyPr/>
        <a:lstStyle/>
        <a:p>
          <a:endParaRPr lang="ru-RU"/>
        </a:p>
      </dgm:t>
    </dgm:pt>
    <dgm:pt modelId="{7B3E07E1-DC01-447C-97D0-8BD47B84E502}" type="pres">
      <dgm:prSet presAssocID="{17ABA1EE-56AE-46E4-8FD2-A4374E40204E}" presName="linear" presStyleCnt="0">
        <dgm:presLayoutVars>
          <dgm:animLvl val="lvl"/>
          <dgm:resizeHandles val="exact"/>
        </dgm:presLayoutVars>
      </dgm:prSet>
      <dgm:spPr/>
      <dgm:t>
        <a:bodyPr/>
        <a:lstStyle/>
        <a:p>
          <a:endParaRPr lang="ru-RU"/>
        </a:p>
      </dgm:t>
    </dgm:pt>
    <dgm:pt modelId="{AFA648DA-0986-407B-86EE-ED3ADD764B45}" type="pres">
      <dgm:prSet presAssocID="{E326BF79-08BD-47FF-BBBA-6ABAC28657AE}" presName="parentText" presStyleLbl="node1" presStyleIdx="0" presStyleCnt="1" custScaleY="168228">
        <dgm:presLayoutVars>
          <dgm:chMax val="0"/>
          <dgm:bulletEnabled val="1"/>
        </dgm:presLayoutVars>
      </dgm:prSet>
      <dgm:spPr/>
      <dgm:t>
        <a:bodyPr/>
        <a:lstStyle/>
        <a:p>
          <a:endParaRPr lang="ru-RU"/>
        </a:p>
      </dgm:t>
    </dgm:pt>
  </dgm:ptLst>
  <dgm:cxnLst>
    <dgm:cxn modelId="{3F6AFECF-B553-4B96-86A6-187DD7F04E3D}" type="presOf" srcId="{E326BF79-08BD-47FF-BBBA-6ABAC28657AE}" destId="{AFA648DA-0986-407B-86EE-ED3ADD764B45}" srcOrd="0" destOrd="0" presId="urn:microsoft.com/office/officeart/2005/8/layout/vList2"/>
    <dgm:cxn modelId="{A5A008BF-6BD3-4A7B-BEF0-C5E7CFA98080}" srcId="{17ABA1EE-56AE-46E4-8FD2-A4374E40204E}" destId="{E326BF79-08BD-47FF-BBBA-6ABAC28657AE}" srcOrd="0" destOrd="0" parTransId="{8E595E1F-10E7-4EC8-B27C-994A4BDCF613}" sibTransId="{449122E8-FD15-4018-B449-802C5389C528}"/>
    <dgm:cxn modelId="{101DF352-C2CA-4C51-A76C-1A01C1E45CBD}" type="presOf" srcId="{17ABA1EE-56AE-46E4-8FD2-A4374E40204E}" destId="{7B3E07E1-DC01-447C-97D0-8BD47B84E502}" srcOrd="0" destOrd="0" presId="urn:microsoft.com/office/officeart/2005/8/layout/vList2"/>
    <dgm:cxn modelId="{43BACAB2-5107-4B7B-8649-16E05D0E412B}" type="presParOf" srcId="{7B3E07E1-DC01-447C-97D0-8BD47B84E502}" destId="{AFA648DA-0986-407B-86EE-ED3ADD764B4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1059290-13D9-43A8-8164-3CC039F040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9293DFD2-3C25-4712-9D6E-8F928E533745}">
      <dgm:prSet>
        <dgm:style>
          <a:lnRef idx="1">
            <a:schemeClr val="accent2"/>
          </a:lnRef>
          <a:fillRef idx="2">
            <a:schemeClr val="accent2"/>
          </a:fillRef>
          <a:effectRef idx="1">
            <a:schemeClr val="accent2"/>
          </a:effectRef>
          <a:fontRef idx="minor">
            <a:schemeClr val="dk1"/>
          </a:fontRef>
        </dgm:style>
      </dgm:prSet>
      <dgm:spPr/>
      <dgm:t>
        <a:bodyPr/>
        <a:lstStyle/>
        <a:p>
          <a:pPr rtl="0"/>
          <a:r>
            <a:rPr lang="en-US" dirty="0" smtClean="0"/>
            <a:t>Die </a:t>
          </a:r>
          <a:r>
            <a:rPr lang="en-US" dirty="0" err="1" smtClean="0"/>
            <a:t>Arbeit</a:t>
          </a:r>
          <a:r>
            <a:rPr lang="en-US" dirty="0" smtClean="0"/>
            <a:t> am </a:t>
          </a:r>
          <a:r>
            <a:rPr lang="en-US" dirty="0" err="1" smtClean="0"/>
            <a:t>Literaturprojekt</a:t>
          </a:r>
          <a:r>
            <a:rPr lang="en-US" dirty="0" smtClean="0"/>
            <a:t> </a:t>
          </a:r>
          <a:r>
            <a:rPr lang="en-US" dirty="0" err="1" smtClean="0"/>
            <a:t>erhöht</a:t>
          </a:r>
          <a:r>
            <a:rPr lang="en-US" dirty="0" smtClean="0"/>
            <a:t>  </a:t>
          </a:r>
          <a:r>
            <a:rPr lang="en-US" dirty="0" err="1" smtClean="0"/>
            <a:t>Aktivität</a:t>
          </a:r>
          <a:r>
            <a:rPr lang="en-US" dirty="0" smtClean="0"/>
            <a:t> und Motivation der </a:t>
          </a:r>
          <a:r>
            <a:rPr lang="en-US" dirty="0" err="1" smtClean="0"/>
            <a:t>Lernenden</a:t>
          </a:r>
          <a:r>
            <a:rPr lang="en-US" dirty="0" smtClean="0"/>
            <a:t>, </a:t>
          </a:r>
          <a:r>
            <a:rPr lang="en-US" dirty="0" err="1" smtClean="0"/>
            <a:t>gibt</a:t>
          </a:r>
          <a:r>
            <a:rPr lang="en-US" dirty="0" smtClean="0"/>
            <a:t> Impulse deutsche </a:t>
          </a:r>
          <a:r>
            <a:rPr lang="en-US" dirty="0" err="1" smtClean="0"/>
            <a:t>Literaturwerke</a:t>
          </a:r>
          <a:r>
            <a:rPr lang="en-US" dirty="0" smtClean="0"/>
            <a:t> </a:t>
          </a:r>
          <a:r>
            <a:rPr lang="en-US" dirty="0" err="1" smtClean="0"/>
            <a:t>zu</a:t>
          </a:r>
          <a:r>
            <a:rPr lang="en-US" dirty="0" smtClean="0"/>
            <a:t> </a:t>
          </a:r>
          <a:r>
            <a:rPr lang="en-US" dirty="0" err="1" smtClean="0"/>
            <a:t>lesen</a:t>
          </a:r>
          <a:endParaRPr lang="ru-RU" dirty="0"/>
        </a:p>
      </dgm:t>
    </dgm:pt>
    <dgm:pt modelId="{34A72B22-23FA-4068-9205-C458044058F2}" type="parTrans" cxnId="{A81E5CCD-6101-4B26-AF6E-999B65A08C24}">
      <dgm:prSet/>
      <dgm:spPr/>
      <dgm:t>
        <a:bodyPr/>
        <a:lstStyle/>
        <a:p>
          <a:endParaRPr lang="ru-RU"/>
        </a:p>
      </dgm:t>
    </dgm:pt>
    <dgm:pt modelId="{E870DAF2-D8E6-4DF8-A9CB-8EBBF3759BF9}" type="sibTrans" cxnId="{A81E5CCD-6101-4B26-AF6E-999B65A08C24}">
      <dgm:prSet/>
      <dgm:spPr/>
      <dgm:t>
        <a:bodyPr/>
        <a:lstStyle/>
        <a:p>
          <a:endParaRPr lang="ru-RU"/>
        </a:p>
      </dgm:t>
    </dgm:pt>
    <dgm:pt modelId="{5A221386-B00A-4FB2-9971-2404EAFE8F97}" type="pres">
      <dgm:prSet presAssocID="{81059290-13D9-43A8-8164-3CC039F0401D}" presName="linear" presStyleCnt="0">
        <dgm:presLayoutVars>
          <dgm:animLvl val="lvl"/>
          <dgm:resizeHandles val="exact"/>
        </dgm:presLayoutVars>
      </dgm:prSet>
      <dgm:spPr/>
      <dgm:t>
        <a:bodyPr/>
        <a:lstStyle/>
        <a:p>
          <a:endParaRPr lang="ru-RU"/>
        </a:p>
      </dgm:t>
    </dgm:pt>
    <dgm:pt modelId="{D500CC72-4875-4CCB-BE11-6DB63DE22019}" type="pres">
      <dgm:prSet presAssocID="{9293DFD2-3C25-4712-9D6E-8F928E533745}" presName="parentText" presStyleLbl="node1" presStyleIdx="0" presStyleCnt="1">
        <dgm:presLayoutVars>
          <dgm:chMax val="0"/>
          <dgm:bulletEnabled val="1"/>
        </dgm:presLayoutVars>
      </dgm:prSet>
      <dgm:spPr/>
      <dgm:t>
        <a:bodyPr/>
        <a:lstStyle/>
        <a:p>
          <a:endParaRPr lang="ru-RU"/>
        </a:p>
      </dgm:t>
    </dgm:pt>
  </dgm:ptLst>
  <dgm:cxnLst>
    <dgm:cxn modelId="{A81E5CCD-6101-4B26-AF6E-999B65A08C24}" srcId="{81059290-13D9-43A8-8164-3CC039F0401D}" destId="{9293DFD2-3C25-4712-9D6E-8F928E533745}" srcOrd="0" destOrd="0" parTransId="{34A72B22-23FA-4068-9205-C458044058F2}" sibTransId="{E870DAF2-D8E6-4DF8-A9CB-8EBBF3759BF9}"/>
    <dgm:cxn modelId="{ACF775AB-DE79-4C9E-96F6-2D68FECBD1DE}" type="presOf" srcId="{9293DFD2-3C25-4712-9D6E-8F928E533745}" destId="{D500CC72-4875-4CCB-BE11-6DB63DE22019}" srcOrd="0" destOrd="0" presId="urn:microsoft.com/office/officeart/2005/8/layout/vList2"/>
    <dgm:cxn modelId="{016DC5B6-4D5F-4D71-8016-3C2E9A44D153}" type="presOf" srcId="{81059290-13D9-43A8-8164-3CC039F0401D}" destId="{5A221386-B00A-4FB2-9971-2404EAFE8F97}" srcOrd="0" destOrd="0" presId="urn:microsoft.com/office/officeart/2005/8/layout/vList2"/>
    <dgm:cxn modelId="{96D5BD64-67DE-48DC-A12F-20086463F825}" type="presParOf" srcId="{5A221386-B00A-4FB2-9971-2404EAFE8F97}" destId="{D500CC72-4875-4CCB-BE11-6DB63DE2201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D28EBF-C95B-42E4-9668-98FFE4E11B1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899E7622-A637-4E8B-A125-16B9DC828DCA}">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n-US" sz="3200" b="1" u="none" dirty="0" err="1">
              <a:solidFill>
                <a:schemeClr val="tx1"/>
              </a:solidFill>
            </a:rPr>
            <a:t>Indikatoren</a:t>
          </a:r>
          <a:r>
            <a:rPr lang="en-US" sz="3200" b="1" u="none" dirty="0">
              <a:solidFill>
                <a:schemeClr val="tx1"/>
              </a:solidFill>
            </a:rPr>
            <a:t> </a:t>
          </a:r>
          <a:r>
            <a:rPr lang="en-US" sz="3200" b="1" u="none" dirty="0" err="1">
              <a:solidFill>
                <a:schemeClr val="tx1"/>
              </a:solidFill>
            </a:rPr>
            <a:t>für</a:t>
          </a:r>
          <a:r>
            <a:rPr lang="en-US" sz="3200" b="1" u="none" dirty="0">
              <a:solidFill>
                <a:schemeClr val="tx1"/>
              </a:solidFill>
            </a:rPr>
            <a:t> PEP-</a:t>
          </a:r>
          <a:r>
            <a:rPr lang="en-US" sz="3200" b="1" u="none" dirty="0" err="1">
              <a:solidFill>
                <a:schemeClr val="tx1"/>
              </a:solidFill>
            </a:rPr>
            <a:t>Frage</a:t>
          </a:r>
          <a:r>
            <a:rPr lang="ru-RU" sz="3200" b="1" u="none" dirty="0">
              <a:solidFill>
                <a:schemeClr val="tx1"/>
              </a:solidFill>
            </a:rPr>
            <a:t>:</a:t>
          </a:r>
        </a:p>
      </dgm:t>
    </dgm:pt>
    <dgm:pt modelId="{B4F0B190-79BC-43BC-BADC-A49FC28C8832}" type="parTrans" cxnId="{F48EA164-51BD-4EC5-A5E8-3C1A6FEB09FB}">
      <dgm:prSet/>
      <dgm:spPr/>
      <dgm:t>
        <a:bodyPr/>
        <a:lstStyle/>
        <a:p>
          <a:endParaRPr lang="ru-RU" sz="2400"/>
        </a:p>
      </dgm:t>
    </dgm:pt>
    <dgm:pt modelId="{6B0D0298-08A4-4493-A8F8-21FCA848E770}" type="sibTrans" cxnId="{F48EA164-51BD-4EC5-A5E8-3C1A6FEB09FB}">
      <dgm:prSet/>
      <dgm:spPr/>
      <dgm:t>
        <a:bodyPr/>
        <a:lstStyle/>
        <a:p>
          <a:endParaRPr lang="ru-RU" sz="2400"/>
        </a:p>
      </dgm:t>
    </dgm:pt>
    <dgm:pt modelId="{D88A4345-3866-48D7-87D4-8763D5F431BB}">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n-US" sz="2400"/>
            <a:t>Aktivität der Lernenden</a:t>
          </a:r>
          <a:endParaRPr lang="ru-RU" sz="2400"/>
        </a:p>
      </dgm:t>
    </dgm:pt>
    <dgm:pt modelId="{C7BF08A6-AFEF-449F-B3D5-C2A89E25AACD}" type="parTrans" cxnId="{792534F6-BCCD-464C-9A12-739CF2DCA80F}">
      <dgm:prSet/>
      <dgm:spPr/>
      <dgm:t>
        <a:bodyPr/>
        <a:lstStyle/>
        <a:p>
          <a:endParaRPr lang="ru-RU" sz="2400"/>
        </a:p>
      </dgm:t>
    </dgm:pt>
    <dgm:pt modelId="{13896F43-C65A-48E1-AE6A-C0A693191EE9}" type="sibTrans" cxnId="{792534F6-BCCD-464C-9A12-739CF2DCA80F}">
      <dgm:prSet/>
      <dgm:spPr/>
      <dgm:t>
        <a:bodyPr/>
        <a:lstStyle/>
        <a:p>
          <a:endParaRPr lang="ru-RU" sz="2400"/>
        </a:p>
      </dgm:t>
    </dgm:pt>
    <dgm:pt modelId="{F9096470-7405-4A6B-BCCD-B2E4900570ED}">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n-US" sz="2400" dirty="0" err="1"/>
            <a:t>Zufriedenheit</a:t>
          </a:r>
          <a:r>
            <a:rPr lang="ru-RU" sz="2400" dirty="0"/>
            <a:t> </a:t>
          </a:r>
          <a:r>
            <a:rPr lang="en-US" sz="2400" dirty="0" err="1"/>
            <a:t>mit</a:t>
          </a:r>
          <a:r>
            <a:rPr lang="en-US" sz="2400" dirty="0"/>
            <a:t> den </a:t>
          </a:r>
          <a:r>
            <a:rPr lang="en-US" sz="2400" dirty="0" err="1"/>
            <a:t>Leistungen</a:t>
          </a:r>
          <a:endParaRPr lang="ru-RU" sz="2400" dirty="0"/>
        </a:p>
      </dgm:t>
    </dgm:pt>
    <dgm:pt modelId="{CAE59B4A-023B-470B-B941-71D5D1153829}" type="parTrans" cxnId="{C5ED289A-3EEF-4A2C-AD82-30415D5934E0}">
      <dgm:prSet/>
      <dgm:spPr/>
      <dgm:t>
        <a:bodyPr/>
        <a:lstStyle/>
        <a:p>
          <a:endParaRPr lang="ru-RU" sz="2400"/>
        </a:p>
      </dgm:t>
    </dgm:pt>
    <dgm:pt modelId="{40F03FA9-EB1B-4CD5-A828-FFB847E8ED54}" type="sibTrans" cxnId="{C5ED289A-3EEF-4A2C-AD82-30415D5934E0}">
      <dgm:prSet/>
      <dgm:spPr/>
      <dgm:t>
        <a:bodyPr/>
        <a:lstStyle/>
        <a:p>
          <a:endParaRPr lang="ru-RU" sz="2400"/>
        </a:p>
      </dgm:t>
    </dgm:pt>
    <dgm:pt modelId="{9FDD0D99-7983-4633-8A2F-9FCAE85D756C}">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n-US" sz="2400" dirty="0" err="1"/>
            <a:t>Gute</a:t>
          </a:r>
          <a:r>
            <a:rPr lang="en-US" sz="2400" dirty="0"/>
            <a:t> </a:t>
          </a:r>
          <a:r>
            <a:rPr lang="en-US" sz="2400" dirty="0" err="1"/>
            <a:t>Lernatmosphäre</a:t>
          </a:r>
          <a:r>
            <a:rPr lang="en-US" sz="2400" dirty="0"/>
            <a:t> </a:t>
          </a:r>
          <a:r>
            <a:rPr lang="en-US" sz="2400" dirty="0" err="1"/>
            <a:t>im</a:t>
          </a:r>
          <a:r>
            <a:rPr lang="en-US" sz="2400" dirty="0"/>
            <a:t> </a:t>
          </a:r>
          <a:r>
            <a:rPr lang="en-US" sz="2400" dirty="0" err="1"/>
            <a:t>Unterricht</a:t>
          </a:r>
          <a:endParaRPr lang="ru-RU" sz="2400" dirty="0"/>
        </a:p>
      </dgm:t>
    </dgm:pt>
    <dgm:pt modelId="{C3E78120-5B7A-42B8-9367-1088DE3633E8}" type="parTrans" cxnId="{B5EA5B7A-8A40-4BDF-B92A-79367EBCA201}">
      <dgm:prSet/>
      <dgm:spPr/>
      <dgm:t>
        <a:bodyPr/>
        <a:lstStyle/>
        <a:p>
          <a:endParaRPr lang="ru-RU" sz="2400"/>
        </a:p>
      </dgm:t>
    </dgm:pt>
    <dgm:pt modelId="{EA89B018-1F91-48C5-9BD9-7E2922142C3A}" type="sibTrans" cxnId="{B5EA5B7A-8A40-4BDF-B92A-79367EBCA201}">
      <dgm:prSet/>
      <dgm:spPr/>
      <dgm:t>
        <a:bodyPr/>
        <a:lstStyle/>
        <a:p>
          <a:endParaRPr lang="ru-RU" sz="2400"/>
        </a:p>
      </dgm:t>
    </dgm:pt>
    <dgm:pt modelId="{CB110751-D0EE-40B5-B1E5-7767FC31E694}">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n-US" sz="2400" dirty="0" err="1"/>
            <a:t>Gegenseitige</a:t>
          </a:r>
          <a:r>
            <a:rPr lang="en-US" sz="2400" dirty="0"/>
            <a:t> </a:t>
          </a:r>
          <a:r>
            <a:rPr lang="en-US" sz="2400" dirty="0" err="1"/>
            <a:t>Hilfe</a:t>
          </a:r>
          <a:endParaRPr lang="ru-RU" sz="2400" dirty="0"/>
        </a:p>
      </dgm:t>
    </dgm:pt>
    <dgm:pt modelId="{8D86A87F-C7BB-4119-B7B5-5B518BA215E3}" type="parTrans" cxnId="{CC7FF84E-0C35-4EA8-9B79-DF82E8A799F0}">
      <dgm:prSet/>
      <dgm:spPr/>
      <dgm:t>
        <a:bodyPr/>
        <a:lstStyle/>
        <a:p>
          <a:endParaRPr lang="ru-RU" sz="2400"/>
        </a:p>
      </dgm:t>
    </dgm:pt>
    <dgm:pt modelId="{FB775419-8BF5-4F5F-8FEA-E0031AD10C3C}" type="sibTrans" cxnId="{CC7FF84E-0C35-4EA8-9B79-DF82E8A799F0}">
      <dgm:prSet/>
      <dgm:spPr/>
      <dgm:t>
        <a:bodyPr/>
        <a:lstStyle/>
        <a:p>
          <a:endParaRPr lang="ru-RU" sz="2400"/>
        </a:p>
      </dgm:t>
    </dgm:pt>
    <dgm:pt modelId="{49358664-8FF8-4FB3-B112-2AF1D842E3D6}">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n-US" sz="2400" dirty="0" err="1"/>
            <a:t>Kommunizieren</a:t>
          </a:r>
          <a:r>
            <a:rPr lang="en-US" sz="2400" dirty="0"/>
            <a:t> und </a:t>
          </a:r>
          <a:r>
            <a:rPr lang="en-US" sz="2400" dirty="0" err="1"/>
            <a:t>Kooperieren</a:t>
          </a:r>
          <a:endParaRPr lang="ru-RU" sz="2400" dirty="0"/>
        </a:p>
      </dgm:t>
    </dgm:pt>
    <dgm:pt modelId="{9D53B0D1-9C18-4FAA-976B-0B402D0BDC70}" type="parTrans" cxnId="{FBA9E396-D293-487B-A0A9-FECB4C807A01}">
      <dgm:prSet/>
      <dgm:spPr/>
      <dgm:t>
        <a:bodyPr/>
        <a:lstStyle/>
        <a:p>
          <a:endParaRPr lang="ru-RU" sz="2400"/>
        </a:p>
      </dgm:t>
    </dgm:pt>
    <dgm:pt modelId="{7466D681-8C3D-4A0B-93DA-0CAFB3F6EEF6}" type="sibTrans" cxnId="{FBA9E396-D293-487B-A0A9-FECB4C807A01}">
      <dgm:prSet/>
      <dgm:spPr/>
      <dgm:t>
        <a:bodyPr/>
        <a:lstStyle/>
        <a:p>
          <a:endParaRPr lang="ru-RU" sz="2400"/>
        </a:p>
      </dgm:t>
    </dgm:pt>
    <dgm:pt modelId="{F2544AE7-BFF1-4A03-89B1-862589876451}" type="pres">
      <dgm:prSet presAssocID="{7CD28EBF-C95B-42E4-9668-98FFE4E11B12}" presName="Name0" presStyleCnt="0">
        <dgm:presLayoutVars>
          <dgm:dir/>
          <dgm:animLvl val="lvl"/>
          <dgm:resizeHandles val="exact"/>
        </dgm:presLayoutVars>
      </dgm:prSet>
      <dgm:spPr/>
      <dgm:t>
        <a:bodyPr/>
        <a:lstStyle/>
        <a:p>
          <a:endParaRPr lang="ru-RU"/>
        </a:p>
      </dgm:t>
    </dgm:pt>
    <dgm:pt modelId="{BD792D6D-A007-424E-BBCF-28BCD8FE6C8F}" type="pres">
      <dgm:prSet presAssocID="{899E7622-A637-4E8B-A125-16B9DC828DCA}" presName="linNode" presStyleCnt="0"/>
      <dgm:spPr/>
    </dgm:pt>
    <dgm:pt modelId="{5BC2B5B6-AC41-45D4-AEF3-C635A2E7B936}" type="pres">
      <dgm:prSet presAssocID="{899E7622-A637-4E8B-A125-16B9DC828DCA}" presName="parentText" presStyleLbl="node1" presStyleIdx="0" presStyleCnt="6" custScaleX="277778" custLinFactNeighborY="-9105">
        <dgm:presLayoutVars>
          <dgm:chMax val="1"/>
          <dgm:bulletEnabled val="1"/>
        </dgm:presLayoutVars>
      </dgm:prSet>
      <dgm:spPr/>
      <dgm:t>
        <a:bodyPr/>
        <a:lstStyle/>
        <a:p>
          <a:endParaRPr lang="ru-RU"/>
        </a:p>
      </dgm:t>
    </dgm:pt>
    <dgm:pt modelId="{F9829EBD-FAEB-4F29-9B2D-3275848286A5}" type="pres">
      <dgm:prSet presAssocID="{6B0D0298-08A4-4493-A8F8-21FCA848E770}" presName="sp" presStyleCnt="0"/>
      <dgm:spPr/>
    </dgm:pt>
    <dgm:pt modelId="{26498189-4234-49F3-8EDA-84E6B6FC45C9}" type="pres">
      <dgm:prSet presAssocID="{D88A4345-3866-48D7-87D4-8763D5F431BB}" presName="linNode" presStyleCnt="0"/>
      <dgm:spPr/>
    </dgm:pt>
    <dgm:pt modelId="{CB08992E-B04D-421C-A936-DBD038C202BE}" type="pres">
      <dgm:prSet presAssocID="{D88A4345-3866-48D7-87D4-8763D5F431BB}" presName="parentText" presStyleLbl="node1" presStyleIdx="1" presStyleCnt="6" custScaleX="277778" custLinFactNeighborX="77504" custLinFactNeighborY="3193">
        <dgm:presLayoutVars>
          <dgm:chMax val="1"/>
          <dgm:bulletEnabled val="1"/>
        </dgm:presLayoutVars>
      </dgm:prSet>
      <dgm:spPr/>
      <dgm:t>
        <a:bodyPr/>
        <a:lstStyle/>
        <a:p>
          <a:endParaRPr lang="ru-RU"/>
        </a:p>
      </dgm:t>
    </dgm:pt>
    <dgm:pt modelId="{FF846F01-4204-4199-AD09-527E989C3668}" type="pres">
      <dgm:prSet presAssocID="{13896F43-C65A-48E1-AE6A-C0A693191EE9}" presName="sp" presStyleCnt="0"/>
      <dgm:spPr/>
    </dgm:pt>
    <dgm:pt modelId="{5010ED5E-2545-44EC-8654-9CD36F96BFAE}" type="pres">
      <dgm:prSet presAssocID="{F9096470-7405-4A6B-BCCD-B2E4900570ED}" presName="linNode" presStyleCnt="0"/>
      <dgm:spPr/>
    </dgm:pt>
    <dgm:pt modelId="{840470F1-DEC4-4B33-895D-6550A2EE63DA}" type="pres">
      <dgm:prSet presAssocID="{F9096470-7405-4A6B-BCCD-B2E4900570ED}" presName="parentText" presStyleLbl="node1" presStyleIdx="2" presStyleCnt="6" custScaleX="277778">
        <dgm:presLayoutVars>
          <dgm:chMax val="1"/>
          <dgm:bulletEnabled val="1"/>
        </dgm:presLayoutVars>
      </dgm:prSet>
      <dgm:spPr/>
      <dgm:t>
        <a:bodyPr/>
        <a:lstStyle/>
        <a:p>
          <a:endParaRPr lang="ru-RU"/>
        </a:p>
      </dgm:t>
    </dgm:pt>
    <dgm:pt modelId="{C821B310-E973-4024-966D-47B00A39F99E}" type="pres">
      <dgm:prSet presAssocID="{40F03FA9-EB1B-4CD5-A828-FFB847E8ED54}" presName="sp" presStyleCnt="0"/>
      <dgm:spPr/>
    </dgm:pt>
    <dgm:pt modelId="{0454C990-FE4E-4CD2-81B3-A3A7F74F252C}" type="pres">
      <dgm:prSet presAssocID="{9FDD0D99-7983-4633-8A2F-9FCAE85D756C}" presName="linNode" presStyleCnt="0"/>
      <dgm:spPr/>
    </dgm:pt>
    <dgm:pt modelId="{4679AB7F-27D4-44BD-A234-5ED54A5BE529}" type="pres">
      <dgm:prSet presAssocID="{9FDD0D99-7983-4633-8A2F-9FCAE85D756C}" presName="parentText" presStyleLbl="node1" presStyleIdx="3" presStyleCnt="6" custScaleX="277778">
        <dgm:presLayoutVars>
          <dgm:chMax val="1"/>
          <dgm:bulletEnabled val="1"/>
        </dgm:presLayoutVars>
      </dgm:prSet>
      <dgm:spPr/>
      <dgm:t>
        <a:bodyPr/>
        <a:lstStyle/>
        <a:p>
          <a:endParaRPr lang="ru-RU"/>
        </a:p>
      </dgm:t>
    </dgm:pt>
    <dgm:pt modelId="{4A6A5ED4-D2E0-4127-95BD-CA9927783A36}" type="pres">
      <dgm:prSet presAssocID="{EA89B018-1F91-48C5-9BD9-7E2922142C3A}" presName="sp" presStyleCnt="0"/>
      <dgm:spPr/>
    </dgm:pt>
    <dgm:pt modelId="{56C5E8C0-7FF6-45A6-8B98-84C4D5628185}" type="pres">
      <dgm:prSet presAssocID="{CB110751-D0EE-40B5-B1E5-7767FC31E694}" presName="linNode" presStyleCnt="0"/>
      <dgm:spPr/>
    </dgm:pt>
    <dgm:pt modelId="{068EF89D-7D9C-4ED2-8A6B-883703D5103A}" type="pres">
      <dgm:prSet presAssocID="{CB110751-D0EE-40B5-B1E5-7767FC31E694}" presName="parentText" presStyleLbl="node1" presStyleIdx="4" presStyleCnt="6" custScaleX="277778">
        <dgm:presLayoutVars>
          <dgm:chMax val="1"/>
          <dgm:bulletEnabled val="1"/>
        </dgm:presLayoutVars>
      </dgm:prSet>
      <dgm:spPr/>
      <dgm:t>
        <a:bodyPr/>
        <a:lstStyle/>
        <a:p>
          <a:endParaRPr lang="ru-RU"/>
        </a:p>
      </dgm:t>
    </dgm:pt>
    <dgm:pt modelId="{B82239D8-FB27-4152-A845-1F7F2C83E617}" type="pres">
      <dgm:prSet presAssocID="{FB775419-8BF5-4F5F-8FEA-E0031AD10C3C}" presName="sp" presStyleCnt="0"/>
      <dgm:spPr/>
    </dgm:pt>
    <dgm:pt modelId="{A238E31B-9542-4875-9689-F503858FE938}" type="pres">
      <dgm:prSet presAssocID="{49358664-8FF8-4FB3-B112-2AF1D842E3D6}" presName="linNode" presStyleCnt="0"/>
      <dgm:spPr/>
    </dgm:pt>
    <dgm:pt modelId="{ADD03DE5-79E7-48A0-B811-B7BA3185D5D9}" type="pres">
      <dgm:prSet presAssocID="{49358664-8FF8-4FB3-B112-2AF1D842E3D6}" presName="parentText" presStyleLbl="node1" presStyleIdx="5" presStyleCnt="6" custScaleX="277778">
        <dgm:presLayoutVars>
          <dgm:chMax val="1"/>
          <dgm:bulletEnabled val="1"/>
        </dgm:presLayoutVars>
      </dgm:prSet>
      <dgm:spPr/>
      <dgm:t>
        <a:bodyPr/>
        <a:lstStyle/>
        <a:p>
          <a:endParaRPr lang="ru-RU"/>
        </a:p>
      </dgm:t>
    </dgm:pt>
  </dgm:ptLst>
  <dgm:cxnLst>
    <dgm:cxn modelId="{792534F6-BCCD-464C-9A12-739CF2DCA80F}" srcId="{7CD28EBF-C95B-42E4-9668-98FFE4E11B12}" destId="{D88A4345-3866-48D7-87D4-8763D5F431BB}" srcOrd="1" destOrd="0" parTransId="{C7BF08A6-AFEF-449F-B3D5-C2A89E25AACD}" sibTransId="{13896F43-C65A-48E1-AE6A-C0A693191EE9}"/>
    <dgm:cxn modelId="{FBA9E396-D293-487B-A0A9-FECB4C807A01}" srcId="{7CD28EBF-C95B-42E4-9668-98FFE4E11B12}" destId="{49358664-8FF8-4FB3-B112-2AF1D842E3D6}" srcOrd="5" destOrd="0" parTransId="{9D53B0D1-9C18-4FAA-976B-0B402D0BDC70}" sibTransId="{7466D681-8C3D-4A0B-93DA-0CAFB3F6EEF6}"/>
    <dgm:cxn modelId="{F5C4D9B7-F64B-4A8E-89C2-2B83FC86D306}" type="presOf" srcId="{49358664-8FF8-4FB3-B112-2AF1D842E3D6}" destId="{ADD03DE5-79E7-48A0-B811-B7BA3185D5D9}" srcOrd="0" destOrd="0" presId="urn:microsoft.com/office/officeart/2005/8/layout/vList5"/>
    <dgm:cxn modelId="{2076C79B-E849-4266-B39F-72FC0214214A}" type="presOf" srcId="{899E7622-A637-4E8B-A125-16B9DC828DCA}" destId="{5BC2B5B6-AC41-45D4-AEF3-C635A2E7B936}" srcOrd="0" destOrd="0" presId="urn:microsoft.com/office/officeart/2005/8/layout/vList5"/>
    <dgm:cxn modelId="{F48EA164-51BD-4EC5-A5E8-3C1A6FEB09FB}" srcId="{7CD28EBF-C95B-42E4-9668-98FFE4E11B12}" destId="{899E7622-A637-4E8B-A125-16B9DC828DCA}" srcOrd="0" destOrd="0" parTransId="{B4F0B190-79BC-43BC-BADC-A49FC28C8832}" sibTransId="{6B0D0298-08A4-4493-A8F8-21FCA848E770}"/>
    <dgm:cxn modelId="{CC7FF84E-0C35-4EA8-9B79-DF82E8A799F0}" srcId="{7CD28EBF-C95B-42E4-9668-98FFE4E11B12}" destId="{CB110751-D0EE-40B5-B1E5-7767FC31E694}" srcOrd="4" destOrd="0" parTransId="{8D86A87F-C7BB-4119-B7B5-5B518BA215E3}" sibTransId="{FB775419-8BF5-4F5F-8FEA-E0031AD10C3C}"/>
    <dgm:cxn modelId="{3A565EC9-66B7-4200-8063-22FCDFD9F9E5}" type="presOf" srcId="{D88A4345-3866-48D7-87D4-8763D5F431BB}" destId="{CB08992E-B04D-421C-A936-DBD038C202BE}" srcOrd="0" destOrd="0" presId="urn:microsoft.com/office/officeart/2005/8/layout/vList5"/>
    <dgm:cxn modelId="{6A06FF59-4052-499A-B2D5-5F5A02FF01A7}" type="presOf" srcId="{7CD28EBF-C95B-42E4-9668-98FFE4E11B12}" destId="{F2544AE7-BFF1-4A03-89B1-862589876451}" srcOrd="0" destOrd="0" presId="urn:microsoft.com/office/officeart/2005/8/layout/vList5"/>
    <dgm:cxn modelId="{F5E7ECBA-6DC4-4BE6-A548-2FFA654495E6}" type="presOf" srcId="{CB110751-D0EE-40B5-B1E5-7767FC31E694}" destId="{068EF89D-7D9C-4ED2-8A6B-883703D5103A}" srcOrd="0" destOrd="0" presId="urn:microsoft.com/office/officeart/2005/8/layout/vList5"/>
    <dgm:cxn modelId="{9349996A-1173-4EF9-8733-CA3E4CEA2BBB}" type="presOf" srcId="{F9096470-7405-4A6B-BCCD-B2E4900570ED}" destId="{840470F1-DEC4-4B33-895D-6550A2EE63DA}" srcOrd="0" destOrd="0" presId="urn:microsoft.com/office/officeart/2005/8/layout/vList5"/>
    <dgm:cxn modelId="{C5ED289A-3EEF-4A2C-AD82-30415D5934E0}" srcId="{7CD28EBF-C95B-42E4-9668-98FFE4E11B12}" destId="{F9096470-7405-4A6B-BCCD-B2E4900570ED}" srcOrd="2" destOrd="0" parTransId="{CAE59B4A-023B-470B-B941-71D5D1153829}" sibTransId="{40F03FA9-EB1B-4CD5-A828-FFB847E8ED54}"/>
    <dgm:cxn modelId="{1467E78C-65F0-43E2-B0E9-B83D8659FE88}" type="presOf" srcId="{9FDD0D99-7983-4633-8A2F-9FCAE85D756C}" destId="{4679AB7F-27D4-44BD-A234-5ED54A5BE529}" srcOrd="0" destOrd="0" presId="urn:microsoft.com/office/officeart/2005/8/layout/vList5"/>
    <dgm:cxn modelId="{B5EA5B7A-8A40-4BDF-B92A-79367EBCA201}" srcId="{7CD28EBF-C95B-42E4-9668-98FFE4E11B12}" destId="{9FDD0D99-7983-4633-8A2F-9FCAE85D756C}" srcOrd="3" destOrd="0" parTransId="{C3E78120-5B7A-42B8-9367-1088DE3633E8}" sibTransId="{EA89B018-1F91-48C5-9BD9-7E2922142C3A}"/>
    <dgm:cxn modelId="{3AC59656-D1EA-4458-BD58-84A00BC2D3F6}" type="presParOf" srcId="{F2544AE7-BFF1-4A03-89B1-862589876451}" destId="{BD792D6D-A007-424E-BBCF-28BCD8FE6C8F}" srcOrd="0" destOrd="0" presId="urn:microsoft.com/office/officeart/2005/8/layout/vList5"/>
    <dgm:cxn modelId="{AE905853-9AB7-4AFF-B3C8-975D9032042B}" type="presParOf" srcId="{BD792D6D-A007-424E-BBCF-28BCD8FE6C8F}" destId="{5BC2B5B6-AC41-45D4-AEF3-C635A2E7B936}" srcOrd="0" destOrd="0" presId="urn:microsoft.com/office/officeart/2005/8/layout/vList5"/>
    <dgm:cxn modelId="{B30C6053-6C46-48D2-8F74-38983A6A8B70}" type="presParOf" srcId="{F2544AE7-BFF1-4A03-89B1-862589876451}" destId="{F9829EBD-FAEB-4F29-9B2D-3275848286A5}" srcOrd="1" destOrd="0" presId="urn:microsoft.com/office/officeart/2005/8/layout/vList5"/>
    <dgm:cxn modelId="{FA7ECE37-AE85-4805-BEB0-225E28D0FB65}" type="presParOf" srcId="{F2544AE7-BFF1-4A03-89B1-862589876451}" destId="{26498189-4234-49F3-8EDA-84E6B6FC45C9}" srcOrd="2" destOrd="0" presId="urn:microsoft.com/office/officeart/2005/8/layout/vList5"/>
    <dgm:cxn modelId="{F119BA17-E0E9-4451-ABE0-3D7408BF4445}" type="presParOf" srcId="{26498189-4234-49F3-8EDA-84E6B6FC45C9}" destId="{CB08992E-B04D-421C-A936-DBD038C202BE}" srcOrd="0" destOrd="0" presId="urn:microsoft.com/office/officeart/2005/8/layout/vList5"/>
    <dgm:cxn modelId="{A0491F98-739E-4DAE-94F4-E045B456956F}" type="presParOf" srcId="{F2544AE7-BFF1-4A03-89B1-862589876451}" destId="{FF846F01-4204-4199-AD09-527E989C3668}" srcOrd="3" destOrd="0" presId="urn:microsoft.com/office/officeart/2005/8/layout/vList5"/>
    <dgm:cxn modelId="{BA77F119-31B0-4AD9-A15A-359F4C5805CF}" type="presParOf" srcId="{F2544AE7-BFF1-4A03-89B1-862589876451}" destId="{5010ED5E-2545-44EC-8654-9CD36F96BFAE}" srcOrd="4" destOrd="0" presId="urn:microsoft.com/office/officeart/2005/8/layout/vList5"/>
    <dgm:cxn modelId="{46F8524C-2ABB-4F5D-B4BF-C66A1F04055E}" type="presParOf" srcId="{5010ED5E-2545-44EC-8654-9CD36F96BFAE}" destId="{840470F1-DEC4-4B33-895D-6550A2EE63DA}" srcOrd="0" destOrd="0" presId="urn:microsoft.com/office/officeart/2005/8/layout/vList5"/>
    <dgm:cxn modelId="{25429C00-CBDB-4430-AEA6-2B7DEDD13452}" type="presParOf" srcId="{F2544AE7-BFF1-4A03-89B1-862589876451}" destId="{C821B310-E973-4024-966D-47B00A39F99E}" srcOrd="5" destOrd="0" presId="urn:microsoft.com/office/officeart/2005/8/layout/vList5"/>
    <dgm:cxn modelId="{EC4B551B-282F-4E9E-9925-5B3662A8AECE}" type="presParOf" srcId="{F2544AE7-BFF1-4A03-89B1-862589876451}" destId="{0454C990-FE4E-4CD2-81B3-A3A7F74F252C}" srcOrd="6" destOrd="0" presId="urn:microsoft.com/office/officeart/2005/8/layout/vList5"/>
    <dgm:cxn modelId="{53575249-01BB-4EC5-A7D4-A039D7E2F912}" type="presParOf" srcId="{0454C990-FE4E-4CD2-81B3-A3A7F74F252C}" destId="{4679AB7F-27D4-44BD-A234-5ED54A5BE529}" srcOrd="0" destOrd="0" presId="urn:microsoft.com/office/officeart/2005/8/layout/vList5"/>
    <dgm:cxn modelId="{9C2CE41D-4CB7-4425-96B8-7B4D618C8F36}" type="presParOf" srcId="{F2544AE7-BFF1-4A03-89B1-862589876451}" destId="{4A6A5ED4-D2E0-4127-95BD-CA9927783A36}" srcOrd="7" destOrd="0" presId="urn:microsoft.com/office/officeart/2005/8/layout/vList5"/>
    <dgm:cxn modelId="{CB98EF5E-F4CD-4BD7-945E-172FF7BE95DB}" type="presParOf" srcId="{F2544AE7-BFF1-4A03-89B1-862589876451}" destId="{56C5E8C0-7FF6-45A6-8B98-84C4D5628185}" srcOrd="8" destOrd="0" presId="urn:microsoft.com/office/officeart/2005/8/layout/vList5"/>
    <dgm:cxn modelId="{56937C8E-A7A1-4D36-AFE1-2043F35B937F}" type="presParOf" srcId="{56C5E8C0-7FF6-45A6-8B98-84C4D5628185}" destId="{068EF89D-7D9C-4ED2-8A6B-883703D5103A}" srcOrd="0" destOrd="0" presId="urn:microsoft.com/office/officeart/2005/8/layout/vList5"/>
    <dgm:cxn modelId="{1BF16227-92B9-468E-A2C2-981FA1105AA3}" type="presParOf" srcId="{F2544AE7-BFF1-4A03-89B1-862589876451}" destId="{B82239D8-FB27-4152-A845-1F7F2C83E617}" srcOrd="9" destOrd="0" presId="urn:microsoft.com/office/officeart/2005/8/layout/vList5"/>
    <dgm:cxn modelId="{5CEC5CCF-33AE-4AEC-B984-983CA4BA31FF}" type="presParOf" srcId="{F2544AE7-BFF1-4A03-89B1-862589876451}" destId="{A238E31B-9542-4875-9689-F503858FE938}" srcOrd="10" destOrd="0" presId="urn:microsoft.com/office/officeart/2005/8/layout/vList5"/>
    <dgm:cxn modelId="{8547D867-1E69-4B35-9A63-8E1114058B58}" type="presParOf" srcId="{A238E31B-9542-4875-9689-F503858FE938}" destId="{ADD03DE5-79E7-48A0-B811-B7BA3185D5D9}"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5DFCBDF-43D5-4B8D-B268-D540FEF044A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A39AB98D-5A41-40A9-8B13-C370B286FA5A}">
      <dgm:prSet>
        <dgm:style>
          <a:lnRef idx="1">
            <a:schemeClr val="accent2"/>
          </a:lnRef>
          <a:fillRef idx="2">
            <a:schemeClr val="accent2"/>
          </a:fillRef>
          <a:effectRef idx="1">
            <a:schemeClr val="accent2"/>
          </a:effectRef>
          <a:fontRef idx="minor">
            <a:schemeClr val="dk1"/>
          </a:fontRef>
        </dgm:style>
      </dgm:prSet>
      <dgm:spPr/>
      <dgm:t>
        <a:bodyPr/>
        <a:lstStyle/>
        <a:p>
          <a:pPr algn="ctr" rtl="0"/>
          <a:r>
            <a:rPr lang="en-US" dirty="0" err="1" smtClean="0"/>
            <a:t>Keine</a:t>
          </a:r>
          <a:r>
            <a:rPr lang="en-US" dirty="0" smtClean="0"/>
            <a:t> Angst </a:t>
          </a:r>
          <a:r>
            <a:rPr lang="en-US" dirty="0" err="1" smtClean="0"/>
            <a:t>vor</a:t>
          </a:r>
          <a:r>
            <a:rPr lang="en-US" dirty="0" smtClean="0"/>
            <a:t> </a:t>
          </a:r>
          <a:r>
            <a:rPr lang="en-US" dirty="0" err="1" smtClean="0"/>
            <a:t>grö</a:t>
          </a:r>
          <a:r>
            <a:rPr lang="el-GR" dirty="0" smtClean="0">
              <a:latin typeface="Trebuchet MS"/>
            </a:rPr>
            <a:t>β</a:t>
          </a:r>
          <a:r>
            <a:rPr lang="en-US" dirty="0" err="1" smtClean="0">
              <a:latin typeface="Trebuchet MS"/>
            </a:rPr>
            <a:t>eren</a:t>
          </a:r>
          <a:r>
            <a:rPr lang="en-US" dirty="0" smtClean="0">
              <a:latin typeface="Trebuchet MS"/>
            </a:rPr>
            <a:t> </a:t>
          </a:r>
          <a:r>
            <a:rPr lang="en-US" dirty="0" err="1" smtClean="0"/>
            <a:t>literarischen</a:t>
          </a:r>
          <a:r>
            <a:rPr lang="en-US" dirty="0" smtClean="0"/>
            <a:t> </a:t>
          </a:r>
          <a:r>
            <a:rPr lang="en-US" dirty="0" err="1" smtClean="0"/>
            <a:t>Texten</a:t>
          </a:r>
          <a:endParaRPr lang="ru-RU" dirty="0"/>
        </a:p>
      </dgm:t>
    </dgm:pt>
    <dgm:pt modelId="{A2F0DF61-15D4-4CB7-AD43-2E566DF7E9B1}" type="parTrans" cxnId="{7C5BFF59-14F5-4907-A8AE-DA4A0DE214BF}">
      <dgm:prSet/>
      <dgm:spPr/>
      <dgm:t>
        <a:bodyPr/>
        <a:lstStyle/>
        <a:p>
          <a:endParaRPr lang="ru-RU"/>
        </a:p>
      </dgm:t>
    </dgm:pt>
    <dgm:pt modelId="{EC8F333E-C0DD-4961-86A6-8F0661301B73}" type="sibTrans" cxnId="{7C5BFF59-14F5-4907-A8AE-DA4A0DE214BF}">
      <dgm:prSet/>
      <dgm:spPr/>
      <dgm:t>
        <a:bodyPr/>
        <a:lstStyle/>
        <a:p>
          <a:endParaRPr lang="ru-RU"/>
        </a:p>
      </dgm:t>
    </dgm:pt>
    <dgm:pt modelId="{92213F3D-6A90-4992-AC4C-D5FCFDD153CA}" type="pres">
      <dgm:prSet presAssocID="{D5DFCBDF-43D5-4B8D-B268-D540FEF044AB}" presName="linear" presStyleCnt="0">
        <dgm:presLayoutVars>
          <dgm:animLvl val="lvl"/>
          <dgm:resizeHandles val="exact"/>
        </dgm:presLayoutVars>
      </dgm:prSet>
      <dgm:spPr/>
      <dgm:t>
        <a:bodyPr/>
        <a:lstStyle/>
        <a:p>
          <a:endParaRPr lang="ru-RU"/>
        </a:p>
      </dgm:t>
    </dgm:pt>
    <dgm:pt modelId="{84F3CDB2-69F4-4606-9883-5B65481227EA}" type="pres">
      <dgm:prSet presAssocID="{A39AB98D-5A41-40A9-8B13-C370B286FA5A}" presName="parentText" presStyleLbl="node1" presStyleIdx="0" presStyleCnt="1" custLinFactNeighborY="8589">
        <dgm:presLayoutVars>
          <dgm:chMax val="0"/>
          <dgm:bulletEnabled val="1"/>
        </dgm:presLayoutVars>
      </dgm:prSet>
      <dgm:spPr/>
      <dgm:t>
        <a:bodyPr/>
        <a:lstStyle/>
        <a:p>
          <a:endParaRPr lang="ru-RU"/>
        </a:p>
      </dgm:t>
    </dgm:pt>
  </dgm:ptLst>
  <dgm:cxnLst>
    <dgm:cxn modelId="{7C5BFF59-14F5-4907-A8AE-DA4A0DE214BF}" srcId="{D5DFCBDF-43D5-4B8D-B268-D540FEF044AB}" destId="{A39AB98D-5A41-40A9-8B13-C370B286FA5A}" srcOrd="0" destOrd="0" parTransId="{A2F0DF61-15D4-4CB7-AD43-2E566DF7E9B1}" sibTransId="{EC8F333E-C0DD-4961-86A6-8F0661301B73}"/>
    <dgm:cxn modelId="{214E53B5-FBE9-4683-BCB2-0E1E2BE42D49}" type="presOf" srcId="{D5DFCBDF-43D5-4B8D-B268-D540FEF044AB}" destId="{92213F3D-6A90-4992-AC4C-D5FCFDD153CA}" srcOrd="0" destOrd="0" presId="urn:microsoft.com/office/officeart/2005/8/layout/vList2"/>
    <dgm:cxn modelId="{0B8BF2BE-BC65-4111-99EE-F488D847DC27}" type="presOf" srcId="{A39AB98D-5A41-40A9-8B13-C370B286FA5A}" destId="{84F3CDB2-69F4-4606-9883-5B65481227EA}" srcOrd="0" destOrd="0" presId="urn:microsoft.com/office/officeart/2005/8/layout/vList2"/>
    <dgm:cxn modelId="{8A27C383-5B24-4D1B-A95B-1E77AF7788D2}" type="presParOf" srcId="{92213F3D-6A90-4992-AC4C-D5FCFDD153CA}" destId="{84F3CDB2-69F4-4606-9883-5B65481227EA}"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434E996-2A8B-47B9-BD60-2ADDA416F90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DBF42243-750C-4CC9-AFDE-44D6D67ECB3A}">
      <dgm:prSet custT="1">
        <dgm:style>
          <a:lnRef idx="1">
            <a:schemeClr val="accent2"/>
          </a:lnRef>
          <a:fillRef idx="2">
            <a:schemeClr val="accent2"/>
          </a:fillRef>
          <a:effectRef idx="1">
            <a:schemeClr val="accent2"/>
          </a:effectRef>
          <a:fontRef idx="minor">
            <a:schemeClr val="dk1"/>
          </a:fontRef>
        </dgm:style>
      </dgm:prSet>
      <dgm:spPr/>
      <dgm:t>
        <a:bodyPr/>
        <a:lstStyle/>
        <a:p>
          <a:pPr algn="ctr" rtl="0"/>
          <a:r>
            <a:rPr lang="en-US" sz="2400" b="1" u="none" dirty="0" err="1">
              <a:solidFill>
                <a:schemeClr val="accent1">
                  <a:lumMod val="75000"/>
                </a:schemeClr>
              </a:solidFill>
            </a:rPr>
            <a:t>Methoden</a:t>
          </a:r>
          <a:r>
            <a:rPr lang="en-US" sz="2400" b="1" u="none" dirty="0">
              <a:solidFill>
                <a:schemeClr val="accent1">
                  <a:lumMod val="75000"/>
                </a:schemeClr>
              </a:solidFill>
            </a:rPr>
            <a:t> der </a:t>
          </a:r>
          <a:r>
            <a:rPr lang="en-US" sz="2400" b="1" u="none" dirty="0" err="1">
              <a:solidFill>
                <a:schemeClr val="accent1">
                  <a:lumMod val="75000"/>
                </a:schemeClr>
              </a:solidFill>
            </a:rPr>
            <a:t>Datensammlung</a:t>
          </a:r>
          <a:r>
            <a:rPr lang="ru-RU" sz="2400" u="none" dirty="0">
              <a:solidFill>
                <a:schemeClr val="accent1">
                  <a:lumMod val="75000"/>
                </a:schemeClr>
              </a:solidFill>
            </a:rPr>
            <a:t>:</a:t>
          </a:r>
        </a:p>
      </dgm:t>
    </dgm:pt>
    <dgm:pt modelId="{5118350E-2AE0-489D-AFEE-95722B153601}" type="parTrans" cxnId="{188FF461-59BF-4FE2-A67C-D92338773D68}">
      <dgm:prSet/>
      <dgm:spPr/>
      <dgm:t>
        <a:bodyPr/>
        <a:lstStyle/>
        <a:p>
          <a:endParaRPr lang="ru-RU"/>
        </a:p>
      </dgm:t>
    </dgm:pt>
    <dgm:pt modelId="{6F9A54F4-AD3F-4885-9576-34E359ED18C7}" type="sibTrans" cxnId="{188FF461-59BF-4FE2-A67C-D92338773D68}">
      <dgm:prSet/>
      <dgm:spPr/>
      <dgm:t>
        <a:bodyPr/>
        <a:lstStyle/>
        <a:p>
          <a:endParaRPr lang="ru-RU"/>
        </a:p>
      </dgm:t>
    </dgm:pt>
    <dgm:pt modelId="{F4974084-D627-44FE-B74F-F86F1DBA9228}">
      <dgm:prSet custT="1">
        <dgm:style>
          <a:lnRef idx="1">
            <a:schemeClr val="accent2"/>
          </a:lnRef>
          <a:fillRef idx="2">
            <a:schemeClr val="accent2"/>
          </a:fillRef>
          <a:effectRef idx="1">
            <a:schemeClr val="accent2"/>
          </a:effectRef>
          <a:fontRef idx="minor">
            <a:schemeClr val="dk1"/>
          </a:fontRef>
        </dgm:style>
      </dgm:prSet>
      <dgm:spPr/>
      <dgm:t>
        <a:bodyPr/>
        <a:lstStyle/>
        <a:p>
          <a:pPr algn="ctr" rtl="0"/>
          <a:r>
            <a:rPr lang="en-US" sz="2000" b="0" dirty="0" err="1"/>
            <a:t>Fragebogen</a:t>
          </a:r>
          <a:r>
            <a:rPr lang="en-US" sz="2000" b="0" dirty="0"/>
            <a:t>/</a:t>
          </a:r>
          <a:r>
            <a:rPr lang="en-US" sz="2000" b="0" dirty="0" err="1"/>
            <a:t>Selbstbewertung</a:t>
          </a:r>
          <a:r>
            <a:rPr lang="en-US" sz="2000" b="0" dirty="0"/>
            <a:t>  </a:t>
          </a:r>
        </a:p>
        <a:p>
          <a:pPr algn="ctr" rtl="0"/>
          <a:r>
            <a:rPr lang="en-US" sz="2000" b="0" dirty="0" err="1"/>
            <a:t>für</a:t>
          </a:r>
          <a:r>
            <a:rPr lang="en-US" sz="2000" b="0" dirty="0"/>
            <a:t> die </a:t>
          </a:r>
          <a:r>
            <a:rPr lang="en-US" sz="2000" b="0" dirty="0" err="1"/>
            <a:t>Lernenden</a:t>
          </a:r>
          <a:endParaRPr lang="ru-RU" sz="2000" b="0" dirty="0"/>
        </a:p>
      </dgm:t>
    </dgm:pt>
    <dgm:pt modelId="{C3C91EFC-4AA0-4358-BA81-976206E0097A}" type="parTrans" cxnId="{57E844A0-C6FD-4DD5-ACA1-7484AFAD3DBD}">
      <dgm:prSet/>
      <dgm:spPr/>
      <dgm:t>
        <a:bodyPr/>
        <a:lstStyle/>
        <a:p>
          <a:endParaRPr lang="ru-RU"/>
        </a:p>
      </dgm:t>
    </dgm:pt>
    <dgm:pt modelId="{67CBE9D4-1AEB-4380-A96E-D29376074EDC}" type="sibTrans" cxnId="{57E844A0-C6FD-4DD5-ACA1-7484AFAD3DBD}">
      <dgm:prSet/>
      <dgm:spPr/>
      <dgm:t>
        <a:bodyPr/>
        <a:lstStyle/>
        <a:p>
          <a:endParaRPr lang="ru-RU"/>
        </a:p>
      </dgm:t>
    </dgm:pt>
    <dgm:pt modelId="{DE6571A0-3D3C-4B69-81C4-BBD47C6CF722}">
      <dgm:prSet custT="1">
        <dgm:style>
          <a:lnRef idx="1">
            <a:schemeClr val="accent2"/>
          </a:lnRef>
          <a:fillRef idx="2">
            <a:schemeClr val="accent2"/>
          </a:fillRef>
          <a:effectRef idx="1">
            <a:schemeClr val="accent2"/>
          </a:effectRef>
          <a:fontRef idx="minor">
            <a:schemeClr val="dk1"/>
          </a:fontRef>
        </dgm:style>
      </dgm:prSet>
      <dgm:spPr/>
      <dgm:t>
        <a:bodyPr/>
        <a:lstStyle/>
        <a:p>
          <a:pPr algn="ctr" rtl="0"/>
          <a:r>
            <a:rPr lang="en-US" sz="2000" dirty="0" err="1"/>
            <a:t>Feldnotizen</a:t>
          </a:r>
          <a:r>
            <a:rPr lang="en-US" sz="2000" dirty="0"/>
            <a:t> </a:t>
          </a:r>
          <a:r>
            <a:rPr lang="en-US" sz="2000" dirty="0" err="1"/>
            <a:t>für</a:t>
          </a:r>
          <a:r>
            <a:rPr lang="en-US" sz="2000" dirty="0"/>
            <a:t> die </a:t>
          </a:r>
          <a:r>
            <a:rPr lang="en-US" sz="2000" dirty="0" err="1"/>
            <a:t>Lehrkräfte</a:t>
          </a:r>
          <a:endParaRPr lang="ru-RU" sz="2000" dirty="0"/>
        </a:p>
      </dgm:t>
    </dgm:pt>
    <dgm:pt modelId="{5D8AD246-38FC-4BA8-B4E6-E10699ACCF3E}" type="parTrans" cxnId="{2EC03855-3B8D-4662-8504-46E0046B6246}">
      <dgm:prSet/>
      <dgm:spPr/>
      <dgm:t>
        <a:bodyPr/>
        <a:lstStyle/>
        <a:p>
          <a:endParaRPr lang="ru-RU"/>
        </a:p>
      </dgm:t>
    </dgm:pt>
    <dgm:pt modelId="{98C86619-4622-426F-B173-239F289526E8}" type="sibTrans" cxnId="{2EC03855-3B8D-4662-8504-46E0046B6246}">
      <dgm:prSet/>
      <dgm:spPr/>
      <dgm:t>
        <a:bodyPr/>
        <a:lstStyle/>
        <a:p>
          <a:endParaRPr lang="ru-RU"/>
        </a:p>
      </dgm:t>
    </dgm:pt>
    <dgm:pt modelId="{3BF12DB4-6CE8-4A40-9FF4-17268BD7B156}">
      <dgm:prSet custT="1">
        <dgm:style>
          <a:lnRef idx="1">
            <a:schemeClr val="accent2"/>
          </a:lnRef>
          <a:fillRef idx="2">
            <a:schemeClr val="accent2"/>
          </a:fillRef>
          <a:effectRef idx="1">
            <a:schemeClr val="accent2"/>
          </a:effectRef>
          <a:fontRef idx="minor">
            <a:schemeClr val="dk1"/>
          </a:fontRef>
        </dgm:style>
      </dgm:prSet>
      <dgm:spPr/>
      <dgm:t>
        <a:bodyPr/>
        <a:lstStyle/>
        <a:p>
          <a:pPr algn="ctr"/>
          <a:r>
            <a:rPr lang="en-US" sz="2400" b="1" dirty="0" err="1" smtClean="0">
              <a:solidFill>
                <a:schemeClr val="accent1">
                  <a:lumMod val="75000"/>
                </a:schemeClr>
              </a:solidFill>
            </a:rPr>
            <a:t>Zeit</a:t>
          </a:r>
          <a:r>
            <a:rPr lang="en-US" sz="2400" b="1" dirty="0" smtClean="0">
              <a:solidFill>
                <a:schemeClr val="accent1">
                  <a:lumMod val="75000"/>
                </a:schemeClr>
              </a:solidFill>
            </a:rPr>
            <a:t> </a:t>
          </a:r>
          <a:r>
            <a:rPr lang="en-US" sz="2400" b="1" dirty="0" err="1" smtClean="0">
              <a:solidFill>
                <a:schemeClr val="accent1">
                  <a:lumMod val="75000"/>
                </a:schemeClr>
              </a:solidFill>
            </a:rPr>
            <a:t>für</a:t>
          </a:r>
          <a:r>
            <a:rPr lang="en-US" sz="2400" b="1" dirty="0" smtClean="0">
              <a:solidFill>
                <a:schemeClr val="accent1">
                  <a:lumMod val="75000"/>
                </a:schemeClr>
              </a:solidFill>
            </a:rPr>
            <a:t> das </a:t>
          </a:r>
          <a:r>
            <a:rPr lang="en-US" sz="2400" b="1" dirty="0" err="1" smtClean="0">
              <a:solidFill>
                <a:schemeClr val="accent1">
                  <a:lumMod val="75000"/>
                </a:schemeClr>
              </a:solidFill>
            </a:rPr>
            <a:t>Projekt</a:t>
          </a:r>
          <a:r>
            <a:rPr lang="ru-RU" sz="2400" b="1" dirty="0" smtClean="0">
              <a:solidFill>
                <a:schemeClr val="accent1">
                  <a:lumMod val="75000"/>
                </a:schemeClr>
              </a:solidFill>
            </a:rPr>
            <a:t>:</a:t>
          </a:r>
          <a:endParaRPr lang="ru-RU" sz="2400" b="1" dirty="0">
            <a:solidFill>
              <a:schemeClr val="accent1">
                <a:lumMod val="75000"/>
              </a:schemeClr>
            </a:solidFill>
          </a:endParaRPr>
        </a:p>
      </dgm:t>
    </dgm:pt>
    <dgm:pt modelId="{76491051-6D69-484F-9FE5-91219CA716BB}" type="parTrans" cxnId="{A703E352-81FD-4E37-BDF0-D5E38D285A63}">
      <dgm:prSet/>
      <dgm:spPr/>
      <dgm:t>
        <a:bodyPr/>
        <a:lstStyle/>
        <a:p>
          <a:endParaRPr lang="ru-RU"/>
        </a:p>
      </dgm:t>
    </dgm:pt>
    <dgm:pt modelId="{7D1ED0F6-2B1E-4AA3-9DF6-82F4D575900A}" type="sibTrans" cxnId="{A703E352-81FD-4E37-BDF0-D5E38D285A63}">
      <dgm:prSet/>
      <dgm:spPr/>
      <dgm:t>
        <a:bodyPr/>
        <a:lstStyle/>
        <a:p>
          <a:endParaRPr lang="ru-RU"/>
        </a:p>
      </dgm:t>
    </dgm:pt>
    <dgm:pt modelId="{C24C4262-FD36-46F9-B5DE-429B0033493F}">
      <dgm:prSet custT="1">
        <dgm:style>
          <a:lnRef idx="1">
            <a:schemeClr val="accent2"/>
          </a:lnRef>
          <a:fillRef idx="2">
            <a:schemeClr val="accent2"/>
          </a:fillRef>
          <a:effectRef idx="1">
            <a:schemeClr val="accent2"/>
          </a:effectRef>
          <a:fontRef idx="minor">
            <a:schemeClr val="dk1"/>
          </a:fontRef>
        </dgm:style>
      </dgm:prSet>
      <dgm:spPr/>
      <dgm:t>
        <a:bodyPr/>
        <a:lstStyle/>
        <a:p>
          <a:pPr algn="ctr"/>
          <a:r>
            <a:rPr lang="en-US" sz="2000" dirty="0" err="1" smtClean="0"/>
            <a:t>zwei</a:t>
          </a:r>
          <a:r>
            <a:rPr lang="en-US" sz="2000" dirty="0" smtClean="0"/>
            <a:t> </a:t>
          </a:r>
          <a:r>
            <a:rPr lang="en-US" sz="2000" dirty="0" err="1" smtClean="0"/>
            <a:t>Unterrichtsstunden</a:t>
          </a:r>
          <a:endParaRPr lang="ru-RU" sz="2000" dirty="0"/>
        </a:p>
      </dgm:t>
    </dgm:pt>
    <dgm:pt modelId="{BCC37F2B-84D2-4FF3-B8DA-78E930B3A606}" type="parTrans" cxnId="{67C0AF35-A669-4DC5-AE00-E6869C8D372C}">
      <dgm:prSet/>
      <dgm:spPr/>
      <dgm:t>
        <a:bodyPr/>
        <a:lstStyle/>
        <a:p>
          <a:endParaRPr lang="ru-RU"/>
        </a:p>
      </dgm:t>
    </dgm:pt>
    <dgm:pt modelId="{E39D8AF2-8DF4-4A51-9342-AF0437131843}" type="sibTrans" cxnId="{67C0AF35-A669-4DC5-AE00-E6869C8D372C}">
      <dgm:prSet/>
      <dgm:spPr/>
      <dgm:t>
        <a:bodyPr/>
        <a:lstStyle/>
        <a:p>
          <a:endParaRPr lang="ru-RU"/>
        </a:p>
      </dgm:t>
    </dgm:pt>
    <dgm:pt modelId="{A32F455E-7519-450C-9B5C-6CFB335F215D}" type="pres">
      <dgm:prSet presAssocID="{A434E996-2A8B-47B9-BD60-2ADDA416F90B}" presName="linear" presStyleCnt="0">
        <dgm:presLayoutVars>
          <dgm:animLvl val="lvl"/>
          <dgm:resizeHandles val="exact"/>
        </dgm:presLayoutVars>
      </dgm:prSet>
      <dgm:spPr/>
      <dgm:t>
        <a:bodyPr/>
        <a:lstStyle/>
        <a:p>
          <a:endParaRPr lang="ru-RU"/>
        </a:p>
      </dgm:t>
    </dgm:pt>
    <dgm:pt modelId="{79CA7B7A-B6C9-4E57-A32D-3169224A5333}" type="pres">
      <dgm:prSet presAssocID="{DBF42243-750C-4CC9-AFDE-44D6D67ECB3A}" presName="parentText" presStyleLbl="node1" presStyleIdx="0" presStyleCnt="5" custScaleY="61468" custLinFactY="-115382" custLinFactNeighborY="-200000">
        <dgm:presLayoutVars>
          <dgm:chMax val="0"/>
          <dgm:bulletEnabled val="1"/>
        </dgm:presLayoutVars>
      </dgm:prSet>
      <dgm:spPr/>
      <dgm:t>
        <a:bodyPr/>
        <a:lstStyle/>
        <a:p>
          <a:endParaRPr lang="ru-RU"/>
        </a:p>
      </dgm:t>
    </dgm:pt>
    <dgm:pt modelId="{5E826E8D-8618-4FB5-AAAD-098D70630A83}" type="pres">
      <dgm:prSet presAssocID="{6F9A54F4-AD3F-4885-9576-34E359ED18C7}" presName="spacer" presStyleCnt="0"/>
      <dgm:spPr/>
    </dgm:pt>
    <dgm:pt modelId="{9A382B18-3F27-40FF-ABA9-1CB06717362C}" type="pres">
      <dgm:prSet presAssocID="{F4974084-D627-44FE-B74F-F86F1DBA9228}" presName="parentText" presStyleLbl="node1" presStyleIdx="1" presStyleCnt="5" custScaleY="72751" custLinFactY="-40848" custLinFactNeighborY="-100000">
        <dgm:presLayoutVars>
          <dgm:chMax val="0"/>
          <dgm:bulletEnabled val="1"/>
        </dgm:presLayoutVars>
      </dgm:prSet>
      <dgm:spPr/>
      <dgm:t>
        <a:bodyPr/>
        <a:lstStyle/>
        <a:p>
          <a:endParaRPr lang="ru-RU"/>
        </a:p>
      </dgm:t>
    </dgm:pt>
    <dgm:pt modelId="{A0CAB33E-74BB-46F6-82C3-C369904C2F07}" type="pres">
      <dgm:prSet presAssocID="{67CBE9D4-1AEB-4380-A96E-D29376074EDC}" presName="spacer" presStyleCnt="0"/>
      <dgm:spPr/>
    </dgm:pt>
    <dgm:pt modelId="{40164777-C8F5-4C21-8956-EDF07E7DB0D3}" type="pres">
      <dgm:prSet presAssocID="{DE6571A0-3D3C-4B69-81C4-BBD47C6CF722}" presName="parentText" presStyleLbl="node1" presStyleIdx="2" presStyleCnt="5" custScaleY="73975" custLinFactY="-56491" custLinFactNeighborY="-100000">
        <dgm:presLayoutVars>
          <dgm:chMax val="0"/>
          <dgm:bulletEnabled val="1"/>
        </dgm:presLayoutVars>
      </dgm:prSet>
      <dgm:spPr/>
      <dgm:t>
        <a:bodyPr/>
        <a:lstStyle/>
        <a:p>
          <a:endParaRPr lang="ru-RU"/>
        </a:p>
      </dgm:t>
    </dgm:pt>
    <dgm:pt modelId="{472284A6-6734-449D-8AFE-0535CCD46F3E}" type="pres">
      <dgm:prSet presAssocID="{98C86619-4622-426F-B173-239F289526E8}" presName="spacer" presStyleCnt="0"/>
      <dgm:spPr/>
    </dgm:pt>
    <dgm:pt modelId="{98A132EB-C2F1-48E0-9A13-AEF9A99A6003}" type="pres">
      <dgm:prSet presAssocID="{3BF12DB4-6CE8-4A40-9FF4-17268BD7B156}" presName="parentText" presStyleLbl="node1" presStyleIdx="3" presStyleCnt="5" custScaleY="68288" custLinFactY="-43164" custLinFactNeighborY="-100000">
        <dgm:presLayoutVars>
          <dgm:chMax val="0"/>
          <dgm:bulletEnabled val="1"/>
        </dgm:presLayoutVars>
      </dgm:prSet>
      <dgm:spPr/>
      <dgm:t>
        <a:bodyPr/>
        <a:lstStyle/>
        <a:p>
          <a:endParaRPr lang="ru-RU"/>
        </a:p>
      </dgm:t>
    </dgm:pt>
    <dgm:pt modelId="{F33AACCB-A86F-41BE-8029-69BC4DA8D2BC}" type="pres">
      <dgm:prSet presAssocID="{7D1ED0F6-2B1E-4AA3-9DF6-82F4D575900A}" presName="spacer" presStyleCnt="0"/>
      <dgm:spPr/>
    </dgm:pt>
    <dgm:pt modelId="{C11AE851-B327-4117-B132-45501CE403AA}" type="pres">
      <dgm:prSet presAssocID="{C24C4262-FD36-46F9-B5DE-429B0033493F}" presName="parentText" presStyleLbl="node1" presStyleIdx="4" presStyleCnt="5" custScaleY="62079" custLinFactY="-19024" custLinFactNeighborX="1517" custLinFactNeighborY="-100000">
        <dgm:presLayoutVars>
          <dgm:chMax val="0"/>
          <dgm:bulletEnabled val="1"/>
        </dgm:presLayoutVars>
      </dgm:prSet>
      <dgm:spPr/>
      <dgm:t>
        <a:bodyPr/>
        <a:lstStyle/>
        <a:p>
          <a:endParaRPr lang="ru-RU"/>
        </a:p>
      </dgm:t>
    </dgm:pt>
  </dgm:ptLst>
  <dgm:cxnLst>
    <dgm:cxn modelId="{78A9EC46-01DE-487C-B75F-C20DC3625C9F}" type="presOf" srcId="{DE6571A0-3D3C-4B69-81C4-BBD47C6CF722}" destId="{40164777-C8F5-4C21-8956-EDF07E7DB0D3}" srcOrd="0" destOrd="0" presId="urn:microsoft.com/office/officeart/2005/8/layout/vList2"/>
    <dgm:cxn modelId="{1FE53CE4-AB8F-4E7E-9171-85007FBB2E16}" type="presOf" srcId="{3BF12DB4-6CE8-4A40-9FF4-17268BD7B156}" destId="{98A132EB-C2F1-48E0-9A13-AEF9A99A6003}" srcOrd="0" destOrd="0" presId="urn:microsoft.com/office/officeart/2005/8/layout/vList2"/>
    <dgm:cxn modelId="{D344B0B4-AFA9-487E-A97B-C33182260EF2}" type="presOf" srcId="{F4974084-D627-44FE-B74F-F86F1DBA9228}" destId="{9A382B18-3F27-40FF-ABA9-1CB06717362C}" srcOrd="0" destOrd="0" presId="urn:microsoft.com/office/officeart/2005/8/layout/vList2"/>
    <dgm:cxn modelId="{A703E352-81FD-4E37-BDF0-D5E38D285A63}" srcId="{A434E996-2A8B-47B9-BD60-2ADDA416F90B}" destId="{3BF12DB4-6CE8-4A40-9FF4-17268BD7B156}" srcOrd="3" destOrd="0" parTransId="{76491051-6D69-484F-9FE5-91219CA716BB}" sibTransId="{7D1ED0F6-2B1E-4AA3-9DF6-82F4D575900A}"/>
    <dgm:cxn modelId="{2EC03855-3B8D-4662-8504-46E0046B6246}" srcId="{A434E996-2A8B-47B9-BD60-2ADDA416F90B}" destId="{DE6571A0-3D3C-4B69-81C4-BBD47C6CF722}" srcOrd="2" destOrd="0" parTransId="{5D8AD246-38FC-4BA8-B4E6-E10699ACCF3E}" sibTransId="{98C86619-4622-426F-B173-239F289526E8}"/>
    <dgm:cxn modelId="{188FF461-59BF-4FE2-A67C-D92338773D68}" srcId="{A434E996-2A8B-47B9-BD60-2ADDA416F90B}" destId="{DBF42243-750C-4CC9-AFDE-44D6D67ECB3A}" srcOrd="0" destOrd="0" parTransId="{5118350E-2AE0-489D-AFEE-95722B153601}" sibTransId="{6F9A54F4-AD3F-4885-9576-34E359ED18C7}"/>
    <dgm:cxn modelId="{AB99C20F-72B3-4C61-9BAD-2FA995766508}" type="presOf" srcId="{A434E996-2A8B-47B9-BD60-2ADDA416F90B}" destId="{A32F455E-7519-450C-9B5C-6CFB335F215D}" srcOrd="0" destOrd="0" presId="urn:microsoft.com/office/officeart/2005/8/layout/vList2"/>
    <dgm:cxn modelId="{D2AFC5A0-2FE5-43B0-98BF-9246456880A4}" type="presOf" srcId="{DBF42243-750C-4CC9-AFDE-44D6D67ECB3A}" destId="{79CA7B7A-B6C9-4E57-A32D-3169224A5333}" srcOrd="0" destOrd="0" presId="urn:microsoft.com/office/officeart/2005/8/layout/vList2"/>
    <dgm:cxn modelId="{67C0AF35-A669-4DC5-AE00-E6869C8D372C}" srcId="{A434E996-2A8B-47B9-BD60-2ADDA416F90B}" destId="{C24C4262-FD36-46F9-B5DE-429B0033493F}" srcOrd="4" destOrd="0" parTransId="{BCC37F2B-84D2-4FF3-B8DA-78E930B3A606}" sibTransId="{E39D8AF2-8DF4-4A51-9342-AF0437131843}"/>
    <dgm:cxn modelId="{C0DD4F1D-40F3-46F4-8A43-80E0018A67D9}" type="presOf" srcId="{C24C4262-FD36-46F9-B5DE-429B0033493F}" destId="{C11AE851-B327-4117-B132-45501CE403AA}" srcOrd="0" destOrd="0" presId="urn:microsoft.com/office/officeart/2005/8/layout/vList2"/>
    <dgm:cxn modelId="{57E844A0-C6FD-4DD5-ACA1-7484AFAD3DBD}" srcId="{A434E996-2A8B-47B9-BD60-2ADDA416F90B}" destId="{F4974084-D627-44FE-B74F-F86F1DBA9228}" srcOrd="1" destOrd="0" parTransId="{C3C91EFC-4AA0-4358-BA81-976206E0097A}" sibTransId="{67CBE9D4-1AEB-4380-A96E-D29376074EDC}"/>
    <dgm:cxn modelId="{9439858E-31B0-47E5-ADD8-2025379EE4ED}" type="presParOf" srcId="{A32F455E-7519-450C-9B5C-6CFB335F215D}" destId="{79CA7B7A-B6C9-4E57-A32D-3169224A5333}" srcOrd="0" destOrd="0" presId="urn:microsoft.com/office/officeart/2005/8/layout/vList2"/>
    <dgm:cxn modelId="{1BEACFAB-47DE-450A-9C52-4898B37047BE}" type="presParOf" srcId="{A32F455E-7519-450C-9B5C-6CFB335F215D}" destId="{5E826E8D-8618-4FB5-AAAD-098D70630A83}" srcOrd="1" destOrd="0" presId="urn:microsoft.com/office/officeart/2005/8/layout/vList2"/>
    <dgm:cxn modelId="{B38D7C56-D196-4F4C-B22C-55B2C59EDADC}" type="presParOf" srcId="{A32F455E-7519-450C-9B5C-6CFB335F215D}" destId="{9A382B18-3F27-40FF-ABA9-1CB06717362C}" srcOrd="2" destOrd="0" presId="urn:microsoft.com/office/officeart/2005/8/layout/vList2"/>
    <dgm:cxn modelId="{FFFD3272-18DD-46D7-879D-626C057B0D9B}" type="presParOf" srcId="{A32F455E-7519-450C-9B5C-6CFB335F215D}" destId="{A0CAB33E-74BB-46F6-82C3-C369904C2F07}" srcOrd="3" destOrd="0" presId="urn:microsoft.com/office/officeart/2005/8/layout/vList2"/>
    <dgm:cxn modelId="{2270EE58-4F03-4B16-B1FA-643D8CA1D958}" type="presParOf" srcId="{A32F455E-7519-450C-9B5C-6CFB335F215D}" destId="{40164777-C8F5-4C21-8956-EDF07E7DB0D3}" srcOrd="4" destOrd="0" presId="urn:microsoft.com/office/officeart/2005/8/layout/vList2"/>
    <dgm:cxn modelId="{4EB7D6CC-DDBA-4FD6-A4F8-702E6C279888}" type="presParOf" srcId="{A32F455E-7519-450C-9B5C-6CFB335F215D}" destId="{472284A6-6734-449D-8AFE-0535CCD46F3E}" srcOrd="5" destOrd="0" presId="urn:microsoft.com/office/officeart/2005/8/layout/vList2"/>
    <dgm:cxn modelId="{985A86AA-A01C-4254-AA93-7AE44BA3518B}" type="presParOf" srcId="{A32F455E-7519-450C-9B5C-6CFB335F215D}" destId="{98A132EB-C2F1-48E0-9A13-AEF9A99A6003}" srcOrd="6" destOrd="0" presId="urn:microsoft.com/office/officeart/2005/8/layout/vList2"/>
    <dgm:cxn modelId="{9553F2B3-4361-431B-8F64-AD944CEEE6A2}" type="presParOf" srcId="{A32F455E-7519-450C-9B5C-6CFB335F215D}" destId="{F33AACCB-A86F-41BE-8029-69BC4DA8D2BC}" srcOrd="7" destOrd="0" presId="urn:microsoft.com/office/officeart/2005/8/layout/vList2"/>
    <dgm:cxn modelId="{C2ED217F-2161-49BE-A665-1B3BDCD91E90}" type="presParOf" srcId="{A32F455E-7519-450C-9B5C-6CFB335F215D}" destId="{C11AE851-B327-4117-B132-45501CE403AA}"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BD81D7F-85E1-4C6C-8CA5-75DA610A2AD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EA583B2E-3013-4308-BD65-C24F3296C5A9}">
      <dgm:prSet>
        <dgm:style>
          <a:lnRef idx="1">
            <a:schemeClr val="accent2"/>
          </a:lnRef>
          <a:fillRef idx="2">
            <a:schemeClr val="accent2"/>
          </a:fillRef>
          <a:effectRef idx="1">
            <a:schemeClr val="accent2"/>
          </a:effectRef>
          <a:fontRef idx="minor">
            <a:schemeClr val="dk1"/>
          </a:fontRef>
        </dgm:style>
      </dgm:prSet>
      <dgm:spPr/>
      <dgm:t>
        <a:bodyPr/>
        <a:lstStyle/>
        <a:p>
          <a:pPr algn="ctr" rtl="0"/>
          <a:r>
            <a:rPr lang="en-US" b="1" dirty="0" err="1"/>
            <a:t>Interviewergebnisse</a:t>
          </a:r>
          <a:endParaRPr lang="ru-RU" dirty="0"/>
        </a:p>
      </dgm:t>
    </dgm:pt>
    <dgm:pt modelId="{9AB9C0F8-5A7E-4195-98D8-1C33E8E03085}" type="parTrans" cxnId="{9FD74524-8C95-49DC-8969-0540D2280D2A}">
      <dgm:prSet/>
      <dgm:spPr/>
      <dgm:t>
        <a:bodyPr/>
        <a:lstStyle/>
        <a:p>
          <a:endParaRPr lang="ru-RU"/>
        </a:p>
      </dgm:t>
    </dgm:pt>
    <dgm:pt modelId="{E36F6DA1-70F6-4E69-BC6E-869F51D069B7}" type="sibTrans" cxnId="{9FD74524-8C95-49DC-8969-0540D2280D2A}">
      <dgm:prSet/>
      <dgm:spPr/>
      <dgm:t>
        <a:bodyPr/>
        <a:lstStyle/>
        <a:p>
          <a:endParaRPr lang="ru-RU"/>
        </a:p>
      </dgm:t>
    </dgm:pt>
    <dgm:pt modelId="{481D3525-DB3B-4942-A551-A6844DADFFB7}" type="pres">
      <dgm:prSet presAssocID="{0BD81D7F-85E1-4C6C-8CA5-75DA610A2AD8}" presName="linear" presStyleCnt="0">
        <dgm:presLayoutVars>
          <dgm:animLvl val="lvl"/>
          <dgm:resizeHandles val="exact"/>
        </dgm:presLayoutVars>
      </dgm:prSet>
      <dgm:spPr/>
      <dgm:t>
        <a:bodyPr/>
        <a:lstStyle/>
        <a:p>
          <a:endParaRPr lang="ru-RU"/>
        </a:p>
      </dgm:t>
    </dgm:pt>
    <dgm:pt modelId="{FC98F021-7977-434D-B744-1B076B32DEB9}" type="pres">
      <dgm:prSet presAssocID="{EA583B2E-3013-4308-BD65-C24F3296C5A9}" presName="parentText" presStyleLbl="node1" presStyleIdx="0" presStyleCnt="1" custLinFactNeighborX="-418">
        <dgm:presLayoutVars>
          <dgm:chMax val="0"/>
          <dgm:bulletEnabled val="1"/>
        </dgm:presLayoutVars>
      </dgm:prSet>
      <dgm:spPr/>
      <dgm:t>
        <a:bodyPr/>
        <a:lstStyle/>
        <a:p>
          <a:endParaRPr lang="ru-RU"/>
        </a:p>
      </dgm:t>
    </dgm:pt>
  </dgm:ptLst>
  <dgm:cxnLst>
    <dgm:cxn modelId="{BF6A29C6-4A9D-4225-BDEF-BA71C9DB80EE}" type="presOf" srcId="{EA583B2E-3013-4308-BD65-C24F3296C5A9}" destId="{FC98F021-7977-434D-B744-1B076B32DEB9}" srcOrd="0" destOrd="0" presId="urn:microsoft.com/office/officeart/2005/8/layout/vList2"/>
    <dgm:cxn modelId="{9FD74524-8C95-49DC-8969-0540D2280D2A}" srcId="{0BD81D7F-85E1-4C6C-8CA5-75DA610A2AD8}" destId="{EA583B2E-3013-4308-BD65-C24F3296C5A9}" srcOrd="0" destOrd="0" parTransId="{9AB9C0F8-5A7E-4195-98D8-1C33E8E03085}" sibTransId="{E36F6DA1-70F6-4E69-BC6E-869F51D069B7}"/>
    <dgm:cxn modelId="{2D2FC9D3-5FA1-451D-A2FE-6E32001946D0}" type="presOf" srcId="{0BD81D7F-85E1-4C6C-8CA5-75DA610A2AD8}" destId="{481D3525-DB3B-4942-A551-A6844DADFFB7}" srcOrd="0" destOrd="0" presId="urn:microsoft.com/office/officeart/2005/8/layout/vList2"/>
    <dgm:cxn modelId="{2AEAEB5E-CF50-4D3E-A302-60D52ED13473}" type="presParOf" srcId="{481D3525-DB3B-4942-A551-A6844DADFFB7}" destId="{FC98F021-7977-434D-B744-1B076B32DEB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02E596E-0CE7-463E-89EA-F2B57EC7823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FB3AF708-811A-48EA-9779-E068CBEE37A4}">
      <dgm:prSet>
        <dgm:style>
          <a:lnRef idx="1">
            <a:schemeClr val="accent2"/>
          </a:lnRef>
          <a:fillRef idx="2">
            <a:schemeClr val="accent2"/>
          </a:fillRef>
          <a:effectRef idx="1">
            <a:schemeClr val="accent2"/>
          </a:effectRef>
          <a:fontRef idx="minor">
            <a:schemeClr val="dk1"/>
          </a:fontRef>
        </dgm:style>
      </dgm:prSet>
      <dgm:spPr/>
      <dgm:t>
        <a:bodyPr/>
        <a:lstStyle/>
        <a:p>
          <a:pPr algn="ctr" rtl="0"/>
          <a:r>
            <a:rPr lang="ru-RU" b="1" dirty="0"/>
            <a:t>  </a:t>
          </a:r>
          <a:r>
            <a:rPr lang="en-US" b="1" dirty="0"/>
            <a:t>Das Interview </a:t>
          </a:r>
          <a:r>
            <a:rPr lang="en-US" b="1" dirty="0" err="1"/>
            <a:t>als</a:t>
          </a:r>
          <a:r>
            <a:rPr lang="en-US" b="1" dirty="0"/>
            <a:t> </a:t>
          </a:r>
          <a:r>
            <a:rPr lang="en-US" b="1" dirty="0" err="1"/>
            <a:t>Ansto</a:t>
          </a:r>
          <a:r>
            <a:rPr lang="el-GR" b="1" dirty="0"/>
            <a:t>β</a:t>
          </a:r>
          <a:r>
            <a:rPr lang="en-US" b="1" dirty="0"/>
            <a:t> </a:t>
          </a:r>
          <a:r>
            <a:rPr lang="en-US" b="1" dirty="0" err="1"/>
            <a:t>zum</a:t>
          </a:r>
          <a:r>
            <a:rPr lang="en-US" b="1" dirty="0"/>
            <a:t> </a:t>
          </a:r>
          <a:r>
            <a:rPr lang="en-US" b="1" dirty="0" err="1"/>
            <a:t>literarischen</a:t>
          </a:r>
          <a:r>
            <a:rPr lang="en-US" b="1" dirty="0"/>
            <a:t> </a:t>
          </a:r>
          <a:r>
            <a:rPr lang="en-US" b="1" dirty="0" err="1"/>
            <a:t>Projekt</a:t>
          </a:r>
          <a:endParaRPr lang="ru-RU" dirty="0"/>
        </a:p>
      </dgm:t>
    </dgm:pt>
    <dgm:pt modelId="{D73D1E7D-F703-4D19-A117-23252C16EB9B}" type="parTrans" cxnId="{0F442563-F1D9-4A34-96E9-29B85B511862}">
      <dgm:prSet/>
      <dgm:spPr/>
      <dgm:t>
        <a:bodyPr/>
        <a:lstStyle/>
        <a:p>
          <a:endParaRPr lang="ru-RU"/>
        </a:p>
      </dgm:t>
    </dgm:pt>
    <dgm:pt modelId="{440D64CD-5141-4123-B55C-F8229A569BC9}" type="sibTrans" cxnId="{0F442563-F1D9-4A34-96E9-29B85B511862}">
      <dgm:prSet/>
      <dgm:spPr/>
      <dgm:t>
        <a:bodyPr/>
        <a:lstStyle/>
        <a:p>
          <a:endParaRPr lang="ru-RU"/>
        </a:p>
      </dgm:t>
    </dgm:pt>
    <dgm:pt modelId="{35DDA66F-10AF-4A6E-AAF5-1C83981EE4CB}" type="pres">
      <dgm:prSet presAssocID="{D02E596E-0CE7-463E-89EA-F2B57EC78235}" presName="linear" presStyleCnt="0">
        <dgm:presLayoutVars>
          <dgm:animLvl val="lvl"/>
          <dgm:resizeHandles val="exact"/>
        </dgm:presLayoutVars>
      </dgm:prSet>
      <dgm:spPr/>
      <dgm:t>
        <a:bodyPr/>
        <a:lstStyle/>
        <a:p>
          <a:endParaRPr lang="ru-RU"/>
        </a:p>
      </dgm:t>
    </dgm:pt>
    <dgm:pt modelId="{42689314-8534-47ED-ADFA-CF1251052C45}" type="pres">
      <dgm:prSet presAssocID="{FB3AF708-811A-48EA-9779-E068CBEE37A4}" presName="parentText" presStyleLbl="node1" presStyleIdx="0" presStyleCnt="1">
        <dgm:presLayoutVars>
          <dgm:chMax val="0"/>
          <dgm:bulletEnabled val="1"/>
        </dgm:presLayoutVars>
      </dgm:prSet>
      <dgm:spPr/>
      <dgm:t>
        <a:bodyPr/>
        <a:lstStyle/>
        <a:p>
          <a:endParaRPr lang="ru-RU"/>
        </a:p>
      </dgm:t>
    </dgm:pt>
  </dgm:ptLst>
  <dgm:cxnLst>
    <dgm:cxn modelId="{2530884B-3BB2-4C37-BA82-48FADE67A1AB}" type="presOf" srcId="{FB3AF708-811A-48EA-9779-E068CBEE37A4}" destId="{42689314-8534-47ED-ADFA-CF1251052C45}" srcOrd="0" destOrd="0" presId="urn:microsoft.com/office/officeart/2005/8/layout/vList2"/>
    <dgm:cxn modelId="{B7BF09A0-C2E1-4E45-86B9-F438E7631592}" type="presOf" srcId="{D02E596E-0CE7-463E-89EA-F2B57EC78235}" destId="{35DDA66F-10AF-4A6E-AAF5-1C83981EE4CB}" srcOrd="0" destOrd="0" presId="urn:microsoft.com/office/officeart/2005/8/layout/vList2"/>
    <dgm:cxn modelId="{0F442563-F1D9-4A34-96E9-29B85B511862}" srcId="{D02E596E-0CE7-463E-89EA-F2B57EC78235}" destId="{FB3AF708-811A-48EA-9779-E068CBEE37A4}" srcOrd="0" destOrd="0" parTransId="{D73D1E7D-F703-4D19-A117-23252C16EB9B}" sibTransId="{440D64CD-5141-4123-B55C-F8229A569BC9}"/>
    <dgm:cxn modelId="{AACEFBDC-7E04-4B6A-95C2-DA36029395E4}" type="presParOf" srcId="{35DDA66F-10AF-4A6E-AAF5-1C83981EE4CB}" destId="{42689314-8534-47ED-ADFA-CF1251052C45}"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67E318-F36E-43AA-86F8-01036A73D8A4}">
      <dsp:nvSpPr>
        <dsp:cNvPr id="0" name=""/>
        <dsp:cNvSpPr/>
      </dsp:nvSpPr>
      <dsp:spPr>
        <a:xfrm>
          <a:off x="0" y="0"/>
          <a:ext cx="8208912" cy="108108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de-DE" sz="2800" b="1" kern="1200" dirty="0" smtClean="0">
              <a:solidFill>
                <a:srgbClr val="0070C0"/>
              </a:solidFill>
            </a:rPr>
            <a:t>Was </a:t>
          </a:r>
          <a:r>
            <a:rPr lang="de-DE" sz="2800" b="1" kern="1200" dirty="0">
              <a:solidFill>
                <a:srgbClr val="0070C0"/>
              </a:solidFill>
            </a:rPr>
            <a:t>ändert sich, wenn </a:t>
          </a:r>
          <a:r>
            <a:rPr lang="en-US" sz="2800" b="1" kern="1200" dirty="0" err="1" smtClean="0">
              <a:solidFill>
                <a:srgbClr val="0070C0"/>
              </a:solidFill>
            </a:rPr>
            <a:t>ich</a:t>
          </a:r>
          <a:r>
            <a:rPr lang="de-DE" sz="2800" b="1" kern="1200" dirty="0" smtClean="0">
              <a:solidFill>
                <a:srgbClr val="0070C0"/>
              </a:solidFill>
            </a:rPr>
            <a:t> </a:t>
          </a:r>
          <a:r>
            <a:rPr lang="de-DE" sz="2800" b="1" kern="1200" dirty="0">
              <a:solidFill>
                <a:srgbClr val="0070C0"/>
              </a:solidFill>
            </a:rPr>
            <a:t>ein Literaturprojekt in </a:t>
          </a:r>
          <a:r>
            <a:rPr lang="en-US" sz="2800" b="1" kern="1200" dirty="0" err="1" smtClean="0">
              <a:solidFill>
                <a:srgbClr val="0070C0"/>
              </a:solidFill>
            </a:rPr>
            <a:t>dieser</a:t>
          </a:r>
          <a:r>
            <a:rPr lang="en-US" sz="2800" b="1" kern="1200" dirty="0" smtClean="0">
              <a:solidFill>
                <a:srgbClr val="0070C0"/>
              </a:solidFill>
            </a:rPr>
            <a:t> </a:t>
          </a:r>
          <a:r>
            <a:rPr lang="de-DE" sz="2800" b="1" kern="1200" dirty="0" smtClean="0">
              <a:solidFill>
                <a:srgbClr val="0070C0"/>
              </a:solidFill>
            </a:rPr>
            <a:t>Gruppe  durchführe? </a:t>
          </a:r>
          <a:endParaRPr lang="ru-RU" sz="2800" kern="1200" dirty="0">
            <a:solidFill>
              <a:srgbClr val="0070C0"/>
            </a:solidFill>
          </a:endParaRPr>
        </a:p>
      </dsp:txBody>
      <dsp:txXfrm>
        <a:off x="52774" y="52774"/>
        <a:ext cx="8103364" cy="9755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A851D5-AFE0-4D41-90D4-8F9A56DF668C}">
      <dsp:nvSpPr>
        <dsp:cNvPr id="0" name=""/>
        <dsp:cNvSpPr/>
      </dsp:nvSpPr>
      <dsp:spPr>
        <a:xfrm>
          <a:off x="0" y="4209"/>
          <a:ext cx="7344816" cy="5148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dirty="0" err="1">
              <a:solidFill>
                <a:schemeClr val="tx1"/>
              </a:solidFill>
            </a:rPr>
            <a:t>Arbeit</a:t>
          </a:r>
          <a:r>
            <a:rPr lang="en-US" sz="2200" b="1" kern="1200" dirty="0">
              <a:solidFill>
                <a:schemeClr val="tx1"/>
              </a:solidFill>
            </a:rPr>
            <a:t> am Text</a:t>
          </a:r>
          <a:endParaRPr lang="ru-RU" sz="2200" kern="1200" dirty="0">
            <a:solidFill>
              <a:schemeClr val="tx1"/>
            </a:solidFill>
          </a:endParaRPr>
        </a:p>
      </dsp:txBody>
      <dsp:txXfrm>
        <a:off x="25130" y="29339"/>
        <a:ext cx="7294556" cy="46454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F2C708-9317-46DD-A90E-2FBE05FC38F2}">
      <dsp:nvSpPr>
        <dsp:cNvPr id="0" name=""/>
        <dsp:cNvSpPr/>
      </dsp:nvSpPr>
      <dsp:spPr>
        <a:xfrm>
          <a:off x="0" y="1154"/>
          <a:ext cx="3024336" cy="3978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b="1" kern="1200" dirty="0" err="1"/>
            <a:t>Fragen</a:t>
          </a:r>
          <a:r>
            <a:rPr lang="en-US" sz="1700" b="1" kern="1200" dirty="0"/>
            <a:t> </a:t>
          </a:r>
          <a:r>
            <a:rPr lang="en-US" sz="1700" b="1" kern="1200" dirty="0" err="1"/>
            <a:t>beantworten</a:t>
          </a:r>
          <a:endParaRPr lang="ru-RU" sz="1700" kern="1200" dirty="0"/>
        </a:p>
      </dsp:txBody>
      <dsp:txXfrm>
        <a:off x="19419" y="20573"/>
        <a:ext cx="2985498" cy="35896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B24873-CCD8-4ABC-89F0-74B4CACFB58C}">
      <dsp:nvSpPr>
        <dsp:cNvPr id="0" name=""/>
        <dsp:cNvSpPr/>
      </dsp:nvSpPr>
      <dsp:spPr>
        <a:xfrm>
          <a:off x="0" y="1154"/>
          <a:ext cx="3203848" cy="3978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b="1" kern="1200" dirty="0"/>
            <a:t>Text in </a:t>
          </a:r>
          <a:r>
            <a:rPr lang="en-US" sz="1700" b="1" kern="1200" dirty="0" err="1"/>
            <a:t>Teile</a:t>
          </a:r>
          <a:r>
            <a:rPr lang="en-US" sz="1700" b="1" kern="1200" dirty="0"/>
            <a:t> </a:t>
          </a:r>
          <a:r>
            <a:rPr lang="en-US" sz="1700" b="1" kern="1200" dirty="0" err="1"/>
            <a:t>gliedern</a:t>
          </a:r>
          <a:endParaRPr lang="ru-RU" sz="1700" kern="1200" dirty="0"/>
        </a:p>
      </dsp:txBody>
      <dsp:txXfrm>
        <a:off x="19419" y="20573"/>
        <a:ext cx="3165010" cy="35896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0C08E1-27B7-4BB5-9DFD-ADCA64975AA1}">
      <dsp:nvSpPr>
        <dsp:cNvPr id="0" name=""/>
        <dsp:cNvSpPr/>
      </dsp:nvSpPr>
      <dsp:spPr>
        <a:xfrm>
          <a:off x="0" y="8532"/>
          <a:ext cx="4354400" cy="4446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dirty="0" err="1">
              <a:solidFill>
                <a:schemeClr val="tx1"/>
              </a:solidFill>
            </a:rPr>
            <a:t>Stumme</a:t>
          </a:r>
          <a:r>
            <a:rPr lang="en-US" sz="1900" b="1" kern="1200" dirty="0">
              <a:solidFill>
                <a:schemeClr val="tx1"/>
              </a:solidFill>
            </a:rPr>
            <a:t> </a:t>
          </a:r>
          <a:r>
            <a:rPr lang="en-US" sz="1900" b="1" kern="1200" dirty="0" err="1">
              <a:solidFill>
                <a:schemeClr val="tx1"/>
              </a:solidFill>
            </a:rPr>
            <a:t>Szennen</a:t>
          </a:r>
          <a:r>
            <a:rPr lang="en-US" sz="1900" b="1" kern="1200" dirty="0">
              <a:solidFill>
                <a:schemeClr val="tx1"/>
              </a:solidFill>
            </a:rPr>
            <a:t> </a:t>
          </a:r>
          <a:r>
            <a:rPr lang="en-US" sz="1900" b="1" kern="1200" dirty="0" err="1">
              <a:solidFill>
                <a:schemeClr val="tx1"/>
              </a:solidFill>
            </a:rPr>
            <a:t>spielen</a:t>
          </a:r>
          <a:endParaRPr lang="ru-RU" sz="1900" kern="1200" dirty="0">
            <a:solidFill>
              <a:schemeClr val="tx1"/>
            </a:solidFill>
          </a:endParaRPr>
        </a:p>
      </dsp:txBody>
      <dsp:txXfrm>
        <a:off x="21704" y="30236"/>
        <a:ext cx="4310992" cy="40119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2168BF-F256-4AD2-9948-89EC58A0D08F}">
      <dsp:nvSpPr>
        <dsp:cNvPr id="0" name=""/>
        <dsp:cNvSpPr/>
      </dsp:nvSpPr>
      <dsp:spPr>
        <a:xfrm>
          <a:off x="0" y="4209"/>
          <a:ext cx="6415031" cy="5148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dirty="0" err="1">
              <a:solidFill>
                <a:schemeClr val="tx1"/>
              </a:solidFill>
            </a:rPr>
            <a:t>Arbeit</a:t>
          </a:r>
          <a:r>
            <a:rPr lang="en-US" sz="2200" b="1" kern="1200" dirty="0">
              <a:solidFill>
                <a:schemeClr val="tx1"/>
              </a:solidFill>
            </a:rPr>
            <a:t> am </a:t>
          </a:r>
          <a:r>
            <a:rPr lang="en-US" sz="2200" b="1" kern="1200" dirty="0" err="1">
              <a:solidFill>
                <a:schemeClr val="tx1"/>
              </a:solidFill>
            </a:rPr>
            <a:t>Plakat</a:t>
          </a:r>
          <a:endParaRPr lang="ru-RU" sz="2200" kern="1200" dirty="0">
            <a:solidFill>
              <a:schemeClr val="tx1"/>
            </a:solidFill>
          </a:endParaRPr>
        </a:p>
      </dsp:txBody>
      <dsp:txXfrm>
        <a:off x="25130" y="29339"/>
        <a:ext cx="6364771" cy="46454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7D173D-A6AC-40CB-B6E8-FBBD345E2B3B}">
      <dsp:nvSpPr>
        <dsp:cNvPr id="0" name=""/>
        <dsp:cNvSpPr/>
      </dsp:nvSpPr>
      <dsp:spPr>
        <a:xfrm>
          <a:off x="0" y="221290"/>
          <a:ext cx="5189408" cy="4563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n-US" sz="1200" kern="1200" dirty="0" err="1"/>
            <a:t>Lernende</a:t>
          </a:r>
          <a:r>
            <a:rPr lang="en-US" sz="1200" kern="1200" dirty="0"/>
            <a:t> </a:t>
          </a:r>
          <a:r>
            <a:rPr lang="en-US" sz="1200" kern="1200" dirty="0" err="1"/>
            <a:t>arbeiteten</a:t>
          </a:r>
          <a:r>
            <a:rPr lang="en-US" sz="1200" kern="1200" dirty="0"/>
            <a:t> </a:t>
          </a:r>
          <a:r>
            <a:rPr lang="en-US" sz="1200" kern="1200" dirty="0" err="1"/>
            <a:t>mit</a:t>
          </a:r>
          <a:r>
            <a:rPr lang="en-US" sz="1200" kern="1200" dirty="0"/>
            <a:t> </a:t>
          </a:r>
          <a:r>
            <a:rPr lang="en-US" sz="1200" kern="1200" dirty="0" err="1"/>
            <a:t>Vergnügen</a:t>
          </a:r>
          <a:r>
            <a:rPr lang="en-US" sz="1200" kern="1200" dirty="0"/>
            <a:t> und </a:t>
          </a:r>
          <a:r>
            <a:rPr lang="en-US" sz="1200" kern="1200" dirty="0" err="1"/>
            <a:t>waren</a:t>
          </a:r>
          <a:r>
            <a:rPr lang="en-US" sz="1200" kern="1200" dirty="0"/>
            <a:t> </a:t>
          </a:r>
          <a:r>
            <a:rPr lang="en-US" sz="1200" kern="1200" dirty="0" err="1"/>
            <a:t>aktiv</a:t>
          </a:r>
          <a:r>
            <a:rPr lang="en-US" sz="1200" kern="1200" dirty="0"/>
            <a:t>.</a:t>
          </a:r>
          <a:endParaRPr lang="ru-RU" sz="1200" kern="1200" dirty="0"/>
        </a:p>
      </dsp:txBody>
      <dsp:txXfrm>
        <a:off x="22275" y="243565"/>
        <a:ext cx="5144858" cy="411750"/>
      </dsp:txXfrm>
    </dsp:sp>
    <dsp:sp modelId="{8B6B4AF8-E2D4-4DA1-99BF-94E2FF6DA3DB}">
      <dsp:nvSpPr>
        <dsp:cNvPr id="0" name=""/>
        <dsp:cNvSpPr/>
      </dsp:nvSpPr>
      <dsp:spPr>
        <a:xfrm>
          <a:off x="0" y="712150"/>
          <a:ext cx="5189408" cy="4563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n-US" sz="1200" kern="1200" dirty="0"/>
            <a:t>In </a:t>
          </a:r>
          <a:r>
            <a:rPr lang="en-US" sz="1200" kern="1200" dirty="0" err="1"/>
            <a:t>Lockerer</a:t>
          </a:r>
          <a:r>
            <a:rPr lang="en-US" sz="1200" kern="1200" dirty="0"/>
            <a:t> </a:t>
          </a:r>
          <a:r>
            <a:rPr lang="en-US" sz="1200" kern="1200" dirty="0" err="1"/>
            <a:t>Atmosphäre</a:t>
          </a:r>
          <a:r>
            <a:rPr lang="en-US" sz="1200" kern="1200" dirty="0"/>
            <a:t> </a:t>
          </a:r>
          <a:r>
            <a:rPr lang="en-US" sz="1200" kern="1200" dirty="0" err="1"/>
            <a:t>fühlten</a:t>
          </a:r>
          <a:r>
            <a:rPr lang="en-US" sz="1200" kern="1200" dirty="0"/>
            <a:t> die </a:t>
          </a:r>
          <a:r>
            <a:rPr lang="en-US" sz="1200" kern="1200" dirty="0" err="1"/>
            <a:t>Lernenden</a:t>
          </a:r>
          <a:r>
            <a:rPr lang="en-US" sz="1200" kern="1200" dirty="0"/>
            <a:t> </a:t>
          </a:r>
          <a:r>
            <a:rPr lang="en-US" sz="1200" kern="1200" dirty="0" err="1"/>
            <a:t>keinen</a:t>
          </a:r>
          <a:r>
            <a:rPr lang="en-US" sz="1200" kern="1200" dirty="0"/>
            <a:t> </a:t>
          </a:r>
          <a:r>
            <a:rPr lang="en-US" sz="1200" kern="1200" dirty="0" err="1"/>
            <a:t>Notendruck</a:t>
          </a:r>
          <a:r>
            <a:rPr lang="en-US" sz="1200" kern="1200" dirty="0"/>
            <a:t>.</a:t>
          </a:r>
          <a:endParaRPr lang="ru-RU" sz="1200" kern="1200" dirty="0"/>
        </a:p>
      </dsp:txBody>
      <dsp:txXfrm>
        <a:off x="22275" y="734425"/>
        <a:ext cx="5144858" cy="411750"/>
      </dsp:txXfrm>
    </dsp:sp>
    <dsp:sp modelId="{BAF981E3-E170-42EF-AA99-5119CBDEACC8}">
      <dsp:nvSpPr>
        <dsp:cNvPr id="0" name=""/>
        <dsp:cNvSpPr/>
      </dsp:nvSpPr>
      <dsp:spPr>
        <a:xfrm>
          <a:off x="0" y="1203010"/>
          <a:ext cx="5189408" cy="4563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n-US" sz="1200" kern="1200" dirty="0" err="1"/>
            <a:t>Es</a:t>
          </a:r>
          <a:r>
            <a:rPr lang="en-US" sz="1200" kern="1200" dirty="0"/>
            <a:t> war </a:t>
          </a:r>
          <a:r>
            <a:rPr lang="en-US" sz="1200" kern="1200" dirty="0" err="1"/>
            <a:t>richtige</a:t>
          </a:r>
          <a:r>
            <a:rPr lang="en-US" sz="1200" kern="1200" dirty="0"/>
            <a:t> </a:t>
          </a:r>
          <a:r>
            <a:rPr lang="en-US" sz="1200" kern="1200" dirty="0" err="1"/>
            <a:t>Arbeit</a:t>
          </a:r>
          <a:r>
            <a:rPr lang="en-US" sz="1200" kern="1200" dirty="0"/>
            <a:t> </a:t>
          </a:r>
          <a:r>
            <a:rPr lang="en-US" sz="1200" kern="1200" dirty="0" err="1"/>
            <a:t>anstatt</a:t>
          </a:r>
          <a:r>
            <a:rPr lang="en-US" sz="1200" kern="1200" dirty="0"/>
            <a:t> </a:t>
          </a:r>
          <a:r>
            <a:rPr lang="en-US" sz="1200" kern="1200" dirty="0" err="1"/>
            <a:t>unbewegliches</a:t>
          </a:r>
          <a:r>
            <a:rPr lang="en-US" sz="1200" kern="1200" dirty="0"/>
            <a:t> </a:t>
          </a:r>
          <a:r>
            <a:rPr lang="en-US" sz="1200" kern="1200" dirty="0" err="1"/>
            <a:t>Sitzens</a:t>
          </a:r>
          <a:r>
            <a:rPr lang="en-US" sz="1200" kern="1200" dirty="0"/>
            <a:t> an den </a:t>
          </a:r>
          <a:r>
            <a:rPr lang="en-US" sz="1200" kern="1200" dirty="0" err="1"/>
            <a:t>Schulbänken</a:t>
          </a:r>
          <a:r>
            <a:rPr lang="en-US" sz="1200" kern="1200" dirty="0"/>
            <a:t>.</a:t>
          </a:r>
          <a:endParaRPr lang="ru-RU" sz="1200" kern="1200" dirty="0"/>
        </a:p>
      </dsp:txBody>
      <dsp:txXfrm>
        <a:off x="22275" y="1225285"/>
        <a:ext cx="5144858" cy="411750"/>
      </dsp:txXfrm>
    </dsp:sp>
    <dsp:sp modelId="{F226EFB9-7D5F-4A96-A324-A8190BBEB63F}">
      <dsp:nvSpPr>
        <dsp:cNvPr id="0" name=""/>
        <dsp:cNvSpPr/>
      </dsp:nvSpPr>
      <dsp:spPr>
        <a:xfrm>
          <a:off x="0" y="1693871"/>
          <a:ext cx="5189408" cy="4563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n-US" sz="1200" kern="1200" dirty="0"/>
            <a:t>Die </a:t>
          </a:r>
          <a:r>
            <a:rPr lang="en-US" sz="1200" kern="1200" dirty="0" err="1"/>
            <a:t>Lernenden</a:t>
          </a:r>
          <a:r>
            <a:rPr lang="en-US" sz="1200" kern="1200" dirty="0"/>
            <a:t> </a:t>
          </a:r>
          <a:r>
            <a:rPr lang="en-US" sz="1200" kern="1200" dirty="0" err="1"/>
            <a:t>haben</a:t>
          </a:r>
          <a:r>
            <a:rPr lang="en-US" sz="1200" kern="1200" dirty="0"/>
            <a:t> </a:t>
          </a:r>
          <a:r>
            <a:rPr lang="en-US" sz="1200" kern="1200" dirty="0" err="1"/>
            <a:t>dabei</a:t>
          </a:r>
          <a:r>
            <a:rPr lang="en-US" sz="1200" kern="1200" dirty="0"/>
            <a:t> </a:t>
          </a:r>
          <a:r>
            <a:rPr lang="en-US" sz="1200" kern="1200" dirty="0" err="1"/>
            <a:t>viel</a:t>
          </a:r>
          <a:r>
            <a:rPr lang="en-US" sz="1200" kern="1200" dirty="0"/>
            <a:t> </a:t>
          </a:r>
          <a:r>
            <a:rPr lang="en-US" sz="1200" kern="1200" dirty="0" err="1"/>
            <a:t>Selbständigkeit</a:t>
          </a:r>
          <a:r>
            <a:rPr lang="en-US" sz="1200" kern="1200" dirty="0"/>
            <a:t> </a:t>
          </a:r>
          <a:r>
            <a:rPr lang="en-US" sz="1200" kern="1200" dirty="0" err="1"/>
            <a:t>gezeigt</a:t>
          </a:r>
          <a:r>
            <a:rPr lang="en-US" sz="1200" kern="1200" dirty="0"/>
            <a:t>. </a:t>
          </a:r>
          <a:r>
            <a:rPr lang="en-US" sz="1200" kern="1200" dirty="0" err="1"/>
            <a:t>Sie</a:t>
          </a:r>
          <a:r>
            <a:rPr lang="en-US" sz="1200" kern="1200" dirty="0"/>
            <a:t> </a:t>
          </a:r>
          <a:r>
            <a:rPr lang="en-US" sz="1200" kern="1200" dirty="0" err="1"/>
            <a:t>fühlten</a:t>
          </a:r>
          <a:r>
            <a:rPr lang="en-US" sz="1200" kern="1200" dirty="0"/>
            <a:t> </a:t>
          </a:r>
          <a:r>
            <a:rPr lang="en-US" sz="1200" kern="1200" dirty="0" err="1"/>
            <a:t>Verantwortung</a:t>
          </a:r>
          <a:r>
            <a:rPr lang="en-US" sz="1200" kern="1200" dirty="0"/>
            <a:t> und </a:t>
          </a:r>
          <a:r>
            <a:rPr lang="en-US" sz="1200" kern="1200" dirty="0" err="1"/>
            <a:t>wollten</a:t>
          </a:r>
          <a:r>
            <a:rPr lang="en-US" sz="1200" kern="1200" dirty="0"/>
            <a:t> die </a:t>
          </a:r>
          <a:r>
            <a:rPr lang="en-US" sz="1200" kern="1200" dirty="0" err="1"/>
            <a:t>Aufgaben</a:t>
          </a:r>
          <a:r>
            <a:rPr lang="en-US" sz="1200" kern="1200" dirty="0"/>
            <a:t> gut </a:t>
          </a:r>
          <a:r>
            <a:rPr lang="en-US" sz="1200" kern="1200" dirty="0" err="1"/>
            <a:t>erfüllen</a:t>
          </a:r>
          <a:r>
            <a:rPr lang="en-US" sz="1200" kern="1200" dirty="0"/>
            <a:t>.</a:t>
          </a:r>
          <a:endParaRPr lang="ru-RU" sz="1200" kern="1200" dirty="0"/>
        </a:p>
      </dsp:txBody>
      <dsp:txXfrm>
        <a:off x="22275" y="1716146"/>
        <a:ext cx="5144858" cy="411750"/>
      </dsp:txXfrm>
    </dsp:sp>
    <dsp:sp modelId="{79F9FC77-49BB-4602-8E00-14DF64CB2015}">
      <dsp:nvSpPr>
        <dsp:cNvPr id="0" name=""/>
        <dsp:cNvSpPr/>
      </dsp:nvSpPr>
      <dsp:spPr>
        <a:xfrm>
          <a:off x="0" y="2184730"/>
          <a:ext cx="5189408" cy="4563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n-US" sz="1200" kern="1200" dirty="0" smtClean="0"/>
            <a:t>Die </a:t>
          </a:r>
          <a:r>
            <a:rPr lang="en-US" sz="1200" kern="1200" dirty="0" err="1" smtClean="0"/>
            <a:t>leistungsschwachen</a:t>
          </a:r>
          <a:r>
            <a:rPr lang="en-US" sz="1200" kern="1200" dirty="0" smtClean="0"/>
            <a:t> </a:t>
          </a:r>
          <a:r>
            <a:rPr lang="en-US" sz="1200" kern="1200" dirty="0" err="1" smtClean="0"/>
            <a:t>Lernenden</a:t>
          </a:r>
          <a:r>
            <a:rPr lang="en-US" sz="1200" kern="1200" dirty="0" smtClean="0"/>
            <a:t> und </a:t>
          </a:r>
          <a:r>
            <a:rPr lang="en-US" sz="1200" kern="1200" dirty="0" err="1" smtClean="0"/>
            <a:t>ein</a:t>
          </a:r>
          <a:r>
            <a:rPr lang="en-US" sz="1200" kern="1200" dirty="0" smtClean="0"/>
            <a:t> </a:t>
          </a:r>
          <a:r>
            <a:rPr lang="en-US" sz="1200" kern="1200" dirty="0" err="1" smtClean="0"/>
            <a:t>Junge</a:t>
          </a:r>
          <a:r>
            <a:rPr lang="en-US" sz="1200" kern="1200" dirty="0" smtClean="0"/>
            <a:t> </a:t>
          </a:r>
          <a:r>
            <a:rPr lang="en-US" sz="1200" kern="1200" dirty="0" err="1" smtClean="0"/>
            <a:t>mit</a:t>
          </a:r>
          <a:r>
            <a:rPr lang="en-US" sz="1200" kern="1200" dirty="0" smtClean="0"/>
            <a:t> </a:t>
          </a:r>
          <a:r>
            <a:rPr lang="en-US" sz="1200" kern="1200" dirty="0" err="1" smtClean="0"/>
            <a:t>Besonderheiten</a:t>
          </a:r>
          <a:r>
            <a:rPr lang="en-US" sz="1200" kern="1200" dirty="0" smtClean="0"/>
            <a:t> in der </a:t>
          </a:r>
          <a:r>
            <a:rPr lang="en-US" sz="1200" kern="1200" dirty="0" err="1" smtClean="0"/>
            <a:t>Entwicklung</a:t>
          </a:r>
          <a:r>
            <a:rPr lang="en-US" sz="1200" kern="1200" dirty="0" smtClean="0"/>
            <a:t> </a:t>
          </a:r>
          <a:r>
            <a:rPr lang="en-US" sz="1200" kern="1200" dirty="0" err="1" smtClean="0"/>
            <a:t>fühlten</a:t>
          </a:r>
          <a:r>
            <a:rPr lang="en-US" sz="1200" kern="1200" dirty="0" smtClean="0"/>
            <a:t> </a:t>
          </a:r>
          <a:r>
            <a:rPr lang="en-US" sz="1200" kern="1200" dirty="0" err="1" smtClean="0"/>
            <a:t>sich</a:t>
          </a:r>
          <a:r>
            <a:rPr lang="en-US" sz="1200" kern="1200" dirty="0" smtClean="0"/>
            <a:t> </a:t>
          </a:r>
          <a:r>
            <a:rPr lang="en-US" sz="1200" kern="1200" dirty="0" err="1" smtClean="0"/>
            <a:t>bei</a:t>
          </a:r>
          <a:r>
            <a:rPr lang="en-US" sz="1200" kern="1200" dirty="0" smtClean="0"/>
            <a:t> der </a:t>
          </a:r>
          <a:r>
            <a:rPr lang="en-US" sz="1200" kern="1200" dirty="0" err="1" smtClean="0"/>
            <a:t>Gruppenarbeit</a:t>
          </a:r>
          <a:r>
            <a:rPr lang="en-US" sz="1200" kern="1200" dirty="0" smtClean="0"/>
            <a:t> </a:t>
          </a:r>
          <a:r>
            <a:rPr lang="en-US" sz="1200" kern="1200" dirty="0" err="1" smtClean="0"/>
            <a:t>sicher</a:t>
          </a:r>
          <a:r>
            <a:rPr lang="en-US" sz="1200" kern="1200" dirty="0" smtClean="0"/>
            <a:t>.</a:t>
          </a:r>
          <a:endParaRPr lang="ru-RU" sz="1200" kern="1200" dirty="0"/>
        </a:p>
      </dsp:txBody>
      <dsp:txXfrm>
        <a:off x="22275" y="2207005"/>
        <a:ext cx="5144858" cy="41175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00FBF2-72DC-4B02-8252-8DDB93B71C76}">
      <dsp:nvSpPr>
        <dsp:cNvPr id="0" name=""/>
        <dsp:cNvSpPr/>
      </dsp:nvSpPr>
      <dsp:spPr>
        <a:xfrm>
          <a:off x="0" y="4115"/>
          <a:ext cx="3745962" cy="5382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err="1" smtClean="0"/>
            <a:t>Statistik</a:t>
          </a:r>
          <a:r>
            <a:rPr lang="en-US" sz="2300" b="1" kern="1200" dirty="0" smtClean="0"/>
            <a:t> </a:t>
          </a:r>
          <a:endParaRPr lang="ru-RU" sz="2300" kern="1200" dirty="0"/>
        </a:p>
      </dsp:txBody>
      <dsp:txXfrm>
        <a:off x="26273" y="30388"/>
        <a:ext cx="3693416" cy="48565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13B79F-2250-4FE2-ADA2-1ECACDF9BB94}">
      <dsp:nvSpPr>
        <dsp:cNvPr id="0" name=""/>
        <dsp:cNvSpPr/>
      </dsp:nvSpPr>
      <dsp:spPr>
        <a:xfrm>
          <a:off x="0" y="550"/>
          <a:ext cx="5760640" cy="647521"/>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u="none" kern="1200" dirty="0" err="1"/>
            <a:t>Schlussfolgerungen</a:t>
          </a:r>
          <a:endParaRPr lang="ru-RU" sz="2800" b="1" u="none" kern="1200" dirty="0"/>
        </a:p>
      </dsp:txBody>
      <dsp:txXfrm>
        <a:off x="31609" y="32159"/>
        <a:ext cx="5697422" cy="58430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9548C8-EE9C-49C8-A9B7-A6C4DB205013}">
      <dsp:nvSpPr>
        <dsp:cNvPr id="0" name=""/>
        <dsp:cNvSpPr/>
      </dsp:nvSpPr>
      <dsp:spPr>
        <a:xfrm>
          <a:off x="0" y="2"/>
          <a:ext cx="4576352" cy="826684"/>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US" sz="1700" b="1" u="none" kern="1200" dirty="0" err="1"/>
            <a:t>D</a:t>
          </a:r>
          <a:r>
            <a:rPr lang="en-US" sz="1700" b="1" kern="1200" dirty="0" err="1"/>
            <a:t>iese</a:t>
          </a:r>
          <a:r>
            <a:rPr lang="en-US" sz="1700" b="1" kern="1200" dirty="0"/>
            <a:t> </a:t>
          </a:r>
          <a:r>
            <a:rPr lang="en-US" sz="1700" b="1" kern="1200" dirty="0" err="1"/>
            <a:t>Arbeitsform</a:t>
          </a:r>
          <a:r>
            <a:rPr lang="en-US" sz="1700" b="1" kern="1200" dirty="0"/>
            <a:t> </a:t>
          </a:r>
          <a:r>
            <a:rPr lang="en-US" sz="1700" b="1" kern="1200" dirty="0" err="1"/>
            <a:t>ist</a:t>
          </a:r>
          <a:r>
            <a:rPr lang="en-US" sz="1700" b="1" kern="1200" dirty="0"/>
            <a:t> </a:t>
          </a:r>
          <a:r>
            <a:rPr lang="en-US" sz="1700" b="1" kern="1200" dirty="0" err="1"/>
            <a:t>für</a:t>
          </a:r>
          <a:r>
            <a:rPr lang="en-US" sz="1700" b="1" kern="1200" dirty="0"/>
            <a:t> </a:t>
          </a:r>
          <a:r>
            <a:rPr lang="en-US" sz="1700" b="1" kern="1200" dirty="0" err="1"/>
            <a:t>alle</a:t>
          </a:r>
          <a:r>
            <a:rPr lang="en-US" sz="1700" b="1" kern="1200" dirty="0"/>
            <a:t> </a:t>
          </a:r>
          <a:r>
            <a:rPr lang="en-US" sz="1700" b="1" kern="1200" dirty="0" err="1"/>
            <a:t>Lernenden</a:t>
          </a:r>
          <a:r>
            <a:rPr lang="en-US" sz="1700" b="1" kern="1200" dirty="0"/>
            <a:t> </a:t>
          </a:r>
          <a:r>
            <a:rPr lang="en-US" sz="1700" b="1" kern="1200" dirty="0" err="1"/>
            <a:t>geeignet</a:t>
          </a:r>
          <a:r>
            <a:rPr lang="en-US" sz="1700" b="1" kern="1200" dirty="0"/>
            <a:t>, </a:t>
          </a:r>
          <a:r>
            <a:rPr lang="en-US" sz="1700" b="1" kern="1200" dirty="0" err="1"/>
            <a:t>unabhängig</a:t>
          </a:r>
          <a:r>
            <a:rPr lang="en-US" sz="1700" b="1" kern="1200" dirty="0"/>
            <a:t> </a:t>
          </a:r>
          <a:r>
            <a:rPr lang="en-US" sz="1700" b="1" kern="1200" dirty="0">
              <a:solidFill>
                <a:schemeClr val="tx1"/>
              </a:solidFill>
            </a:rPr>
            <a:t>von </a:t>
          </a:r>
          <a:r>
            <a:rPr lang="en-US" sz="1700" b="1" kern="1200" dirty="0" err="1">
              <a:solidFill>
                <a:schemeClr val="tx1"/>
              </a:solidFill>
            </a:rPr>
            <a:t>Leistungsstärke</a:t>
          </a:r>
          <a:endParaRPr lang="ru-RU" sz="1700" b="1" kern="1200" dirty="0">
            <a:solidFill>
              <a:schemeClr val="tx1"/>
            </a:solidFill>
          </a:endParaRPr>
        </a:p>
      </dsp:txBody>
      <dsp:txXfrm>
        <a:off x="40355" y="40357"/>
        <a:ext cx="4495642" cy="74597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70B554-3FB5-453B-AADD-955361EBD922}">
      <dsp:nvSpPr>
        <dsp:cNvPr id="0" name=""/>
        <dsp:cNvSpPr/>
      </dsp:nvSpPr>
      <dsp:spPr>
        <a:xfrm>
          <a:off x="0" y="215102"/>
          <a:ext cx="4572000" cy="736052"/>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a:t>Die </a:t>
          </a:r>
          <a:r>
            <a:rPr lang="en-US" sz="1800" b="1" kern="1200" dirty="0" err="1"/>
            <a:t>Lernenden</a:t>
          </a:r>
          <a:r>
            <a:rPr lang="en-US" sz="1800" b="1" kern="1200" dirty="0"/>
            <a:t> </a:t>
          </a:r>
          <a:r>
            <a:rPr lang="en-US" sz="1800" b="1" kern="1200" dirty="0" err="1"/>
            <a:t>haben</a:t>
          </a:r>
          <a:r>
            <a:rPr lang="en-US" sz="1800" b="1" kern="1200" dirty="0"/>
            <a:t> </a:t>
          </a:r>
          <a:r>
            <a:rPr lang="en-US" sz="1800" b="1" kern="1200" dirty="0" err="1"/>
            <a:t>mit</a:t>
          </a:r>
          <a:r>
            <a:rPr lang="en-US" sz="1800" b="1" kern="1200" dirty="0"/>
            <a:t> </a:t>
          </a:r>
          <a:r>
            <a:rPr lang="en-US" sz="1800" b="1" kern="1200" dirty="0" err="1"/>
            <a:t>Interesse</a:t>
          </a:r>
          <a:r>
            <a:rPr lang="en-US" sz="1800" b="1" kern="1200" dirty="0"/>
            <a:t> auf das </a:t>
          </a:r>
          <a:r>
            <a:rPr lang="en-US" sz="1800" b="1" kern="1200" dirty="0" err="1"/>
            <a:t>Literaturprojekt</a:t>
          </a:r>
          <a:r>
            <a:rPr lang="en-US" sz="1800" b="1" kern="1200" dirty="0"/>
            <a:t> </a:t>
          </a:r>
          <a:r>
            <a:rPr lang="en-US" sz="1800" b="1" kern="1200" dirty="0" err="1"/>
            <a:t>reagiert</a:t>
          </a:r>
          <a:endParaRPr lang="ru-RU" sz="1800" b="1" kern="1200" dirty="0"/>
        </a:p>
      </dsp:txBody>
      <dsp:txXfrm>
        <a:off x="35931" y="251033"/>
        <a:ext cx="4500138" cy="664190"/>
      </dsp:txXfrm>
    </dsp:sp>
    <dsp:sp modelId="{EF495FC0-7B08-4C36-97F0-5EE7F3D48548}">
      <dsp:nvSpPr>
        <dsp:cNvPr id="0" name=""/>
        <dsp:cNvSpPr/>
      </dsp:nvSpPr>
      <dsp:spPr>
        <a:xfrm>
          <a:off x="0" y="949995"/>
          <a:ext cx="4572000" cy="615681"/>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err="1"/>
            <a:t>Alle</a:t>
          </a:r>
          <a:r>
            <a:rPr lang="en-US" sz="1800" b="1" kern="1200" dirty="0"/>
            <a:t> </a:t>
          </a:r>
          <a:r>
            <a:rPr lang="en-US" sz="1800" b="1" kern="1200" dirty="0" err="1" smtClean="0"/>
            <a:t>waren</a:t>
          </a:r>
          <a:r>
            <a:rPr lang="en-US" sz="1800" b="1" kern="1200" dirty="0" smtClean="0"/>
            <a:t> </a:t>
          </a:r>
          <a:r>
            <a:rPr lang="en-US" sz="1800" b="1" kern="1200" dirty="0" err="1" smtClean="0"/>
            <a:t>aktiver</a:t>
          </a:r>
          <a:r>
            <a:rPr lang="en-US" sz="1800" b="1" kern="1200" dirty="0" smtClean="0"/>
            <a:t> </a:t>
          </a:r>
          <a:r>
            <a:rPr lang="en-US" sz="1800" b="1" kern="1200" dirty="0"/>
            <a:t>und </a:t>
          </a:r>
          <a:r>
            <a:rPr lang="en-US" sz="1800" b="1" kern="1200" dirty="0" err="1" smtClean="0"/>
            <a:t>motivierter</a:t>
          </a:r>
          <a:r>
            <a:rPr lang="en-US" sz="1800" b="1" kern="1200" dirty="0" smtClean="0"/>
            <a:t>, </a:t>
          </a:r>
          <a:r>
            <a:rPr lang="en-US" sz="1800" b="1" kern="1200" dirty="0" err="1" smtClean="0"/>
            <a:t>als</a:t>
          </a:r>
          <a:r>
            <a:rPr lang="en-US" sz="1800" b="1" kern="1200" dirty="0" smtClean="0"/>
            <a:t> </a:t>
          </a:r>
          <a:r>
            <a:rPr lang="en-US" sz="1800" b="1" kern="1200" dirty="0" err="1" smtClean="0"/>
            <a:t>gewöhnlich</a:t>
          </a:r>
          <a:r>
            <a:rPr lang="en-US" sz="1800" b="1" kern="1200" dirty="0" smtClean="0"/>
            <a:t> </a:t>
          </a:r>
          <a:endParaRPr lang="ru-RU" sz="1800" b="1" kern="1200" dirty="0"/>
        </a:p>
      </dsp:txBody>
      <dsp:txXfrm>
        <a:off x="30055" y="980050"/>
        <a:ext cx="4511890" cy="555571"/>
      </dsp:txXfrm>
    </dsp:sp>
    <dsp:sp modelId="{F8693775-92EE-4623-8796-3CF9C0D46223}">
      <dsp:nvSpPr>
        <dsp:cNvPr id="0" name=""/>
        <dsp:cNvSpPr/>
      </dsp:nvSpPr>
      <dsp:spPr>
        <a:xfrm>
          <a:off x="0" y="1574241"/>
          <a:ext cx="4572000" cy="767861"/>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a:t>Die </a:t>
          </a:r>
          <a:r>
            <a:rPr lang="en-US" sz="1800" b="1" kern="1200" dirty="0" err="1"/>
            <a:t>Lernenden</a:t>
          </a:r>
          <a:r>
            <a:rPr lang="en-US" sz="1800" b="1" kern="1200" dirty="0"/>
            <a:t> </a:t>
          </a:r>
          <a:r>
            <a:rPr lang="en-US" sz="1800" b="1" kern="1200" dirty="0" err="1"/>
            <a:t>sind</a:t>
          </a:r>
          <a:r>
            <a:rPr lang="en-US" sz="1800" b="1" kern="1200" dirty="0"/>
            <a:t> </a:t>
          </a:r>
          <a:r>
            <a:rPr lang="en-US" sz="1800" b="1" kern="1200" dirty="0" err="1"/>
            <a:t>mit</a:t>
          </a:r>
          <a:r>
            <a:rPr lang="en-US" sz="1800" b="1" kern="1200" dirty="0"/>
            <a:t> </a:t>
          </a:r>
          <a:r>
            <a:rPr lang="en-US" sz="1800" b="1" kern="1200" dirty="0" err="1"/>
            <a:t>Ergebnissen</a:t>
          </a:r>
          <a:r>
            <a:rPr lang="en-US" sz="1800" b="1" kern="1200" dirty="0"/>
            <a:t> </a:t>
          </a:r>
          <a:r>
            <a:rPr lang="en-US" sz="1800" b="1" kern="1200" dirty="0" err="1"/>
            <a:t>dieser</a:t>
          </a:r>
          <a:r>
            <a:rPr lang="en-US" sz="1800" b="1" kern="1200" dirty="0"/>
            <a:t> </a:t>
          </a:r>
          <a:r>
            <a:rPr lang="en-US" sz="1800" b="1" kern="1200" dirty="0" err="1"/>
            <a:t>Arbeitsform</a:t>
          </a:r>
          <a:r>
            <a:rPr lang="en-US" sz="1800" b="1" kern="1200" dirty="0"/>
            <a:t> </a:t>
          </a:r>
          <a:r>
            <a:rPr lang="en-US" sz="1800" b="1" kern="1200" dirty="0" err="1"/>
            <a:t>zufrieden</a:t>
          </a:r>
          <a:endParaRPr lang="ru-RU" sz="1800" b="1" kern="1200" dirty="0"/>
        </a:p>
      </dsp:txBody>
      <dsp:txXfrm>
        <a:off x="37484" y="1611725"/>
        <a:ext cx="4497032" cy="692893"/>
      </dsp:txXfrm>
    </dsp:sp>
    <dsp:sp modelId="{37C99C9D-DB29-4D38-899C-62AE5D990098}">
      <dsp:nvSpPr>
        <dsp:cNvPr id="0" name=""/>
        <dsp:cNvSpPr/>
      </dsp:nvSpPr>
      <dsp:spPr>
        <a:xfrm>
          <a:off x="0" y="2399726"/>
          <a:ext cx="4572000" cy="730373"/>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err="1">
              <a:solidFill>
                <a:schemeClr val="tx1"/>
              </a:solidFill>
            </a:rPr>
            <a:t>Diese</a:t>
          </a:r>
          <a:r>
            <a:rPr lang="en-US" sz="1800" b="1" kern="1200" dirty="0">
              <a:solidFill>
                <a:schemeClr val="tx1"/>
              </a:solidFill>
            </a:rPr>
            <a:t> </a:t>
          </a:r>
          <a:r>
            <a:rPr lang="en-US" sz="1800" b="1" kern="1200" dirty="0" err="1">
              <a:solidFill>
                <a:schemeClr val="tx1"/>
              </a:solidFill>
            </a:rPr>
            <a:t>Arbeitsform</a:t>
          </a:r>
          <a:r>
            <a:rPr lang="en-US" sz="1800" b="1" kern="1200" dirty="0">
              <a:solidFill>
                <a:schemeClr val="tx1"/>
              </a:solidFill>
            </a:rPr>
            <a:t> hat </a:t>
          </a:r>
          <a:r>
            <a:rPr lang="en-US" sz="1800" b="1" kern="1200" dirty="0" err="1">
              <a:solidFill>
                <a:schemeClr val="tx1"/>
              </a:solidFill>
            </a:rPr>
            <a:t>allen</a:t>
          </a:r>
          <a:r>
            <a:rPr lang="en-US" sz="1800" b="1" kern="1200" dirty="0">
              <a:solidFill>
                <a:schemeClr val="tx1"/>
              </a:solidFill>
            </a:rPr>
            <a:t> gut </a:t>
          </a:r>
          <a:r>
            <a:rPr lang="en-US" sz="1800" b="1" kern="1200" dirty="0" err="1" smtClean="0">
              <a:solidFill>
                <a:schemeClr val="tx1"/>
              </a:solidFill>
            </a:rPr>
            <a:t>gefallen</a:t>
          </a:r>
          <a:r>
            <a:rPr lang="en-US" sz="1800" b="1" kern="1200" dirty="0" smtClean="0">
              <a:solidFill>
                <a:schemeClr val="tx1"/>
              </a:solidFill>
            </a:rPr>
            <a:t> und hat Impulse </a:t>
          </a:r>
          <a:r>
            <a:rPr lang="en-US" sz="1800" b="1" kern="1200" dirty="0" err="1" smtClean="0">
              <a:solidFill>
                <a:schemeClr val="tx1"/>
              </a:solidFill>
            </a:rPr>
            <a:t>gegeben</a:t>
          </a:r>
          <a:r>
            <a:rPr lang="en-US" sz="1800" b="1" kern="1200" dirty="0" smtClean="0">
              <a:solidFill>
                <a:schemeClr val="tx1"/>
              </a:solidFill>
            </a:rPr>
            <a:t> deutsche </a:t>
          </a:r>
          <a:r>
            <a:rPr lang="en-US" sz="1800" b="1" kern="1200" dirty="0" err="1" smtClean="0">
              <a:solidFill>
                <a:schemeClr val="tx1"/>
              </a:solidFill>
            </a:rPr>
            <a:t>Literatur</a:t>
          </a:r>
          <a:r>
            <a:rPr lang="en-US" sz="1800" b="1" kern="1200" dirty="0" smtClean="0">
              <a:solidFill>
                <a:schemeClr val="tx1"/>
              </a:solidFill>
            </a:rPr>
            <a:t> </a:t>
          </a:r>
          <a:r>
            <a:rPr lang="en-US" sz="1800" b="1" kern="1200" dirty="0" err="1" smtClean="0">
              <a:solidFill>
                <a:schemeClr val="tx1"/>
              </a:solidFill>
            </a:rPr>
            <a:t>zu</a:t>
          </a:r>
          <a:r>
            <a:rPr lang="en-US" sz="1800" b="1" kern="1200" dirty="0" smtClean="0">
              <a:solidFill>
                <a:schemeClr val="tx1"/>
              </a:solidFill>
            </a:rPr>
            <a:t> </a:t>
          </a:r>
          <a:r>
            <a:rPr lang="en-US" sz="1800" b="1" kern="1200" dirty="0" err="1" smtClean="0">
              <a:solidFill>
                <a:schemeClr val="tx1"/>
              </a:solidFill>
            </a:rPr>
            <a:t>lesen</a:t>
          </a:r>
          <a:endParaRPr lang="ru-RU" sz="1800" b="1" kern="1200" dirty="0">
            <a:solidFill>
              <a:schemeClr val="tx1"/>
            </a:solidFill>
          </a:endParaRPr>
        </a:p>
      </dsp:txBody>
      <dsp:txXfrm>
        <a:off x="35654" y="2435380"/>
        <a:ext cx="4500692" cy="6590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89ACA1-8194-421B-B6AD-11D494AD2C3C}">
      <dsp:nvSpPr>
        <dsp:cNvPr id="0" name=""/>
        <dsp:cNvSpPr/>
      </dsp:nvSpPr>
      <dsp:spPr>
        <a:xfrm>
          <a:off x="0" y="0"/>
          <a:ext cx="5637337" cy="1418574"/>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de-DE" sz="2600" kern="1200" dirty="0">
              <a:solidFill>
                <a:schemeClr val="tx1"/>
              </a:solidFill>
            </a:rPr>
            <a:t>Erhöhung der Motivation zum Lesen der deutschen Literatur</a:t>
          </a:r>
          <a:endParaRPr lang="ru-RU" sz="2600" kern="1200" dirty="0">
            <a:solidFill>
              <a:schemeClr val="tx1"/>
            </a:solidFill>
          </a:endParaRPr>
        </a:p>
      </dsp:txBody>
      <dsp:txXfrm>
        <a:off x="69249" y="69249"/>
        <a:ext cx="5498839" cy="128007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5ED7B3-02FF-4752-882B-5793B665E188}">
      <dsp:nvSpPr>
        <dsp:cNvPr id="0" name=""/>
        <dsp:cNvSpPr/>
      </dsp:nvSpPr>
      <dsp:spPr>
        <a:xfrm>
          <a:off x="0" y="255695"/>
          <a:ext cx="7550850" cy="12168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err="1">
              <a:solidFill>
                <a:srgbClr val="0070C0"/>
              </a:solidFill>
            </a:rPr>
            <a:t>Vielen</a:t>
          </a:r>
          <a:r>
            <a:rPr lang="en-US" sz="3200" b="1" kern="1200" dirty="0">
              <a:solidFill>
                <a:srgbClr val="0070C0"/>
              </a:solidFill>
            </a:rPr>
            <a:t> Dank </a:t>
          </a:r>
          <a:r>
            <a:rPr lang="en-US" sz="3200" b="1" kern="1200" dirty="0" err="1">
              <a:solidFill>
                <a:srgbClr val="0070C0"/>
              </a:solidFill>
            </a:rPr>
            <a:t>für</a:t>
          </a:r>
          <a:r>
            <a:rPr lang="en-US" sz="3200" b="1" kern="1200" dirty="0">
              <a:solidFill>
                <a:srgbClr val="0070C0"/>
              </a:solidFill>
            </a:rPr>
            <a:t> </a:t>
          </a:r>
          <a:r>
            <a:rPr lang="en-US" sz="3200" b="1" kern="1200" dirty="0" err="1">
              <a:solidFill>
                <a:srgbClr val="0070C0"/>
              </a:solidFill>
            </a:rPr>
            <a:t>eure</a:t>
          </a:r>
          <a:r>
            <a:rPr lang="en-US" sz="3200" b="1" kern="1200" dirty="0">
              <a:solidFill>
                <a:srgbClr val="0070C0"/>
              </a:solidFill>
            </a:rPr>
            <a:t> </a:t>
          </a:r>
          <a:r>
            <a:rPr lang="en-US" sz="3200" b="1" kern="1200" dirty="0" err="1">
              <a:solidFill>
                <a:srgbClr val="0070C0"/>
              </a:solidFill>
            </a:rPr>
            <a:t>Aufmerksamkeit</a:t>
          </a:r>
          <a:r>
            <a:rPr lang="en-US" sz="3200" b="1" kern="1200" dirty="0">
              <a:solidFill>
                <a:srgbClr val="0070C0"/>
              </a:solidFill>
            </a:rPr>
            <a:t>!</a:t>
          </a:r>
          <a:endParaRPr lang="ru-RU" sz="3200" kern="1200" dirty="0">
            <a:solidFill>
              <a:srgbClr val="0070C0"/>
            </a:solidFill>
          </a:endParaRPr>
        </a:p>
      </dsp:txBody>
      <dsp:txXfrm>
        <a:off x="59399" y="315094"/>
        <a:ext cx="7432052" cy="10980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A648DA-0986-407B-86EE-ED3ADD764B45}">
      <dsp:nvSpPr>
        <dsp:cNvPr id="0" name=""/>
        <dsp:cNvSpPr/>
      </dsp:nvSpPr>
      <dsp:spPr>
        <a:xfrm>
          <a:off x="0" y="222121"/>
          <a:ext cx="4824536" cy="707884"/>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kern="1200" dirty="0" err="1" smtClean="0"/>
            <a:t>Hypothese</a:t>
          </a:r>
          <a:endParaRPr lang="ru-RU" sz="4000" kern="1200" dirty="0"/>
        </a:p>
      </dsp:txBody>
      <dsp:txXfrm>
        <a:off x="34556" y="256677"/>
        <a:ext cx="4755424" cy="6387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00CC72-4875-4CCB-BE11-6DB63DE22019}">
      <dsp:nvSpPr>
        <dsp:cNvPr id="0" name=""/>
        <dsp:cNvSpPr/>
      </dsp:nvSpPr>
      <dsp:spPr>
        <a:xfrm>
          <a:off x="0" y="13449"/>
          <a:ext cx="6120680" cy="176436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Die </a:t>
          </a:r>
          <a:r>
            <a:rPr lang="en-US" sz="2600" kern="1200" dirty="0" err="1" smtClean="0"/>
            <a:t>Arbeit</a:t>
          </a:r>
          <a:r>
            <a:rPr lang="en-US" sz="2600" kern="1200" dirty="0" smtClean="0"/>
            <a:t> am </a:t>
          </a:r>
          <a:r>
            <a:rPr lang="en-US" sz="2600" kern="1200" dirty="0" err="1" smtClean="0"/>
            <a:t>Literaturprojekt</a:t>
          </a:r>
          <a:r>
            <a:rPr lang="en-US" sz="2600" kern="1200" dirty="0" smtClean="0"/>
            <a:t> </a:t>
          </a:r>
          <a:r>
            <a:rPr lang="en-US" sz="2600" kern="1200" dirty="0" err="1" smtClean="0"/>
            <a:t>erhöht</a:t>
          </a:r>
          <a:r>
            <a:rPr lang="en-US" sz="2600" kern="1200" dirty="0" smtClean="0"/>
            <a:t>  </a:t>
          </a:r>
          <a:r>
            <a:rPr lang="en-US" sz="2600" kern="1200" dirty="0" err="1" smtClean="0"/>
            <a:t>Aktivität</a:t>
          </a:r>
          <a:r>
            <a:rPr lang="en-US" sz="2600" kern="1200" dirty="0" smtClean="0"/>
            <a:t> und Motivation der </a:t>
          </a:r>
          <a:r>
            <a:rPr lang="en-US" sz="2600" kern="1200" dirty="0" err="1" smtClean="0"/>
            <a:t>Lernenden</a:t>
          </a:r>
          <a:r>
            <a:rPr lang="en-US" sz="2600" kern="1200" dirty="0" smtClean="0"/>
            <a:t>, </a:t>
          </a:r>
          <a:r>
            <a:rPr lang="en-US" sz="2600" kern="1200" dirty="0" err="1" smtClean="0"/>
            <a:t>gibt</a:t>
          </a:r>
          <a:r>
            <a:rPr lang="en-US" sz="2600" kern="1200" dirty="0" smtClean="0"/>
            <a:t> Impulse deutsche </a:t>
          </a:r>
          <a:r>
            <a:rPr lang="en-US" sz="2600" kern="1200" dirty="0" err="1" smtClean="0"/>
            <a:t>Literaturwerke</a:t>
          </a:r>
          <a:r>
            <a:rPr lang="en-US" sz="2600" kern="1200" dirty="0" smtClean="0"/>
            <a:t> </a:t>
          </a:r>
          <a:r>
            <a:rPr lang="en-US" sz="2600" kern="1200" dirty="0" err="1" smtClean="0"/>
            <a:t>zu</a:t>
          </a:r>
          <a:r>
            <a:rPr lang="en-US" sz="2600" kern="1200" dirty="0" smtClean="0"/>
            <a:t> </a:t>
          </a:r>
          <a:r>
            <a:rPr lang="en-US" sz="2600" kern="1200" dirty="0" err="1" smtClean="0"/>
            <a:t>lesen</a:t>
          </a:r>
          <a:endParaRPr lang="ru-RU" sz="2600" kern="1200" dirty="0"/>
        </a:p>
      </dsp:txBody>
      <dsp:txXfrm>
        <a:off x="86129" y="99578"/>
        <a:ext cx="5948422" cy="15921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2B5B6-AC41-45D4-AEF3-C635A2E7B936}">
      <dsp:nvSpPr>
        <dsp:cNvPr id="0" name=""/>
        <dsp:cNvSpPr/>
      </dsp:nvSpPr>
      <dsp:spPr>
        <a:xfrm>
          <a:off x="3126" y="0"/>
          <a:ext cx="6402458" cy="806046"/>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60960" rIns="121920" bIns="60960" numCol="1" spcCol="1270" anchor="ctr" anchorCtr="0">
          <a:noAutofit/>
        </a:bodyPr>
        <a:lstStyle/>
        <a:p>
          <a:pPr lvl="0" algn="ctr" defTabSz="1422400" rtl="0">
            <a:lnSpc>
              <a:spcPct val="90000"/>
            </a:lnSpc>
            <a:spcBef>
              <a:spcPct val="0"/>
            </a:spcBef>
            <a:spcAft>
              <a:spcPct val="35000"/>
            </a:spcAft>
          </a:pPr>
          <a:r>
            <a:rPr lang="en-US" sz="3200" b="1" u="none" kern="1200" dirty="0" err="1">
              <a:solidFill>
                <a:schemeClr val="tx1"/>
              </a:solidFill>
            </a:rPr>
            <a:t>Indikatoren</a:t>
          </a:r>
          <a:r>
            <a:rPr lang="en-US" sz="3200" b="1" u="none" kern="1200" dirty="0">
              <a:solidFill>
                <a:schemeClr val="tx1"/>
              </a:solidFill>
            </a:rPr>
            <a:t> </a:t>
          </a:r>
          <a:r>
            <a:rPr lang="en-US" sz="3200" b="1" u="none" kern="1200" dirty="0" err="1">
              <a:solidFill>
                <a:schemeClr val="tx1"/>
              </a:solidFill>
            </a:rPr>
            <a:t>für</a:t>
          </a:r>
          <a:r>
            <a:rPr lang="en-US" sz="3200" b="1" u="none" kern="1200" dirty="0">
              <a:solidFill>
                <a:schemeClr val="tx1"/>
              </a:solidFill>
            </a:rPr>
            <a:t> PEP-</a:t>
          </a:r>
          <a:r>
            <a:rPr lang="en-US" sz="3200" b="1" u="none" kern="1200" dirty="0" err="1">
              <a:solidFill>
                <a:schemeClr val="tx1"/>
              </a:solidFill>
            </a:rPr>
            <a:t>Frage</a:t>
          </a:r>
          <a:r>
            <a:rPr lang="ru-RU" sz="3200" b="1" u="none" kern="1200" dirty="0">
              <a:solidFill>
                <a:schemeClr val="tx1"/>
              </a:solidFill>
            </a:rPr>
            <a:t>:</a:t>
          </a:r>
        </a:p>
      </dsp:txBody>
      <dsp:txXfrm>
        <a:off x="42474" y="39348"/>
        <a:ext cx="6323762" cy="727350"/>
      </dsp:txXfrm>
    </dsp:sp>
    <dsp:sp modelId="{CB08992E-B04D-421C-A936-DBD038C202BE}">
      <dsp:nvSpPr>
        <dsp:cNvPr id="0" name=""/>
        <dsp:cNvSpPr/>
      </dsp:nvSpPr>
      <dsp:spPr>
        <a:xfrm>
          <a:off x="6253" y="873470"/>
          <a:ext cx="6402458" cy="806046"/>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a:t>Aktivität der Lernenden</a:t>
          </a:r>
          <a:endParaRPr lang="ru-RU" sz="2400" kern="1200"/>
        </a:p>
      </dsp:txBody>
      <dsp:txXfrm>
        <a:off x="45601" y="912818"/>
        <a:ext cx="6323762" cy="727350"/>
      </dsp:txXfrm>
    </dsp:sp>
    <dsp:sp modelId="{840470F1-DEC4-4B33-895D-6550A2EE63DA}">
      <dsp:nvSpPr>
        <dsp:cNvPr id="0" name=""/>
        <dsp:cNvSpPr/>
      </dsp:nvSpPr>
      <dsp:spPr>
        <a:xfrm>
          <a:off x="3126" y="1694082"/>
          <a:ext cx="6402458" cy="806046"/>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err="1"/>
            <a:t>Zufriedenheit</a:t>
          </a:r>
          <a:r>
            <a:rPr lang="ru-RU" sz="2400" kern="1200" dirty="0"/>
            <a:t> </a:t>
          </a:r>
          <a:r>
            <a:rPr lang="en-US" sz="2400" kern="1200" dirty="0" err="1"/>
            <a:t>mit</a:t>
          </a:r>
          <a:r>
            <a:rPr lang="en-US" sz="2400" kern="1200" dirty="0"/>
            <a:t> den </a:t>
          </a:r>
          <a:r>
            <a:rPr lang="en-US" sz="2400" kern="1200" dirty="0" err="1"/>
            <a:t>Leistungen</a:t>
          </a:r>
          <a:endParaRPr lang="ru-RU" sz="2400" kern="1200" dirty="0"/>
        </a:p>
      </dsp:txBody>
      <dsp:txXfrm>
        <a:off x="42474" y="1733430"/>
        <a:ext cx="6323762" cy="727350"/>
      </dsp:txXfrm>
    </dsp:sp>
    <dsp:sp modelId="{4679AB7F-27D4-44BD-A234-5ED54A5BE529}">
      <dsp:nvSpPr>
        <dsp:cNvPr id="0" name=""/>
        <dsp:cNvSpPr/>
      </dsp:nvSpPr>
      <dsp:spPr>
        <a:xfrm>
          <a:off x="3126" y="2540431"/>
          <a:ext cx="6402458" cy="806046"/>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err="1"/>
            <a:t>Gute</a:t>
          </a:r>
          <a:r>
            <a:rPr lang="en-US" sz="2400" kern="1200" dirty="0"/>
            <a:t> </a:t>
          </a:r>
          <a:r>
            <a:rPr lang="en-US" sz="2400" kern="1200" dirty="0" err="1"/>
            <a:t>Lernatmosphäre</a:t>
          </a:r>
          <a:r>
            <a:rPr lang="en-US" sz="2400" kern="1200" dirty="0"/>
            <a:t> </a:t>
          </a:r>
          <a:r>
            <a:rPr lang="en-US" sz="2400" kern="1200" dirty="0" err="1"/>
            <a:t>im</a:t>
          </a:r>
          <a:r>
            <a:rPr lang="en-US" sz="2400" kern="1200" dirty="0"/>
            <a:t> </a:t>
          </a:r>
          <a:r>
            <a:rPr lang="en-US" sz="2400" kern="1200" dirty="0" err="1"/>
            <a:t>Unterricht</a:t>
          </a:r>
          <a:endParaRPr lang="ru-RU" sz="2400" kern="1200" dirty="0"/>
        </a:p>
      </dsp:txBody>
      <dsp:txXfrm>
        <a:off x="42474" y="2579779"/>
        <a:ext cx="6323762" cy="727350"/>
      </dsp:txXfrm>
    </dsp:sp>
    <dsp:sp modelId="{068EF89D-7D9C-4ED2-8A6B-883703D5103A}">
      <dsp:nvSpPr>
        <dsp:cNvPr id="0" name=""/>
        <dsp:cNvSpPr/>
      </dsp:nvSpPr>
      <dsp:spPr>
        <a:xfrm>
          <a:off x="3126" y="3386780"/>
          <a:ext cx="6402458" cy="806046"/>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err="1"/>
            <a:t>Gegenseitige</a:t>
          </a:r>
          <a:r>
            <a:rPr lang="en-US" sz="2400" kern="1200" dirty="0"/>
            <a:t> </a:t>
          </a:r>
          <a:r>
            <a:rPr lang="en-US" sz="2400" kern="1200" dirty="0" err="1"/>
            <a:t>Hilfe</a:t>
          </a:r>
          <a:endParaRPr lang="ru-RU" sz="2400" kern="1200" dirty="0"/>
        </a:p>
      </dsp:txBody>
      <dsp:txXfrm>
        <a:off x="42474" y="3426128"/>
        <a:ext cx="6323762" cy="727350"/>
      </dsp:txXfrm>
    </dsp:sp>
    <dsp:sp modelId="{ADD03DE5-79E7-48A0-B811-B7BA3185D5D9}">
      <dsp:nvSpPr>
        <dsp:cNvPr id="0" name=""/>
        <dsp:cNvSpPr/>
      </dsp:nvSpPr>
      <dsp:spPr>
        <a:xfrm>
          <a:off x="3126" y="4233128"/>
          <a:ext cx="6402458" cy="806046"/>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err="1"/>
            <a:t>Kommunizieren</a:t>
          </a:r>
          <a:r>
            <a:rPr lang="en-US" sz="2400" kern="1200" dirty="0"/>
            <a:t> und </a:t>
          </a:r>
          <a:r>
            <a:rPr lang="en-US" sz="2400" kern="1200" dirty="0" err="1"/>
            <a:t>Kooperieren</a:t>
          </a:r>
          <a:endParaRPr lang="ru-RU" sz="2400" kern="1200" dirty="0"/>
        </a:p>
      </dsp:txBody>
      <dsp:txXfrm>
        <a:off x="42474" y="4272476"/>
        <a:ext cx="6323762" cy="7273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F3CDB2-69F4-4606-9883-5B65481227EA}">
      <dsp:nvSpPr>
        <dsp:cNvPr id="0" name=""/>
        <dsp:cNvSpPr/>
      </dsp:nvSpPr>
      <dsp:spPr>
        <a:xfrm>
          <a:off x="0" y="15156"/>
          <a:ext cx="6408712" cy="926639"/>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dirty="0" err="1" smtClean="0"/>
            <a:t>Keine</a:t>
          </a:r>
          <a:r>
            <a:rPr lang="en-US" sz="2400" kern="1200" dirty="0" smtClean="0"/>
            <a:t> Angst </a:t>
          </a:r>
          <a:r>
            <a:rPr lang="en-US" sz="2400" kern="1200" dirty="0" err="1" smtClean="0"/>
            <a:t>vor</a:t>
          </a:r>
          <a:r>
            <a:rPr lang="en-US" sz="2400" kern="1200" dirty="0" smtClean="0"/>
            <a:t> </a:t>
          </a:r>
          <a:r>
            <a:rPr lang="en-US" sz="2400" kern="1200" dirty="0" err="1" smtClean="0"/>
            <a:t>grö</a:t>
          </a:r>
          <a:r>
            <a:rPr lang="el-GR" sz="2400" kern="1200" dirty="0" smtClean="0">
              <a:latin typeface="Trebuchet MS"/>
            </a:rPr>
            <a:t>β</a:t>
          </a:r>
          <a:r>
            <a:rPr lang="en-US" sz="2400" kern="1200" dirty="0" err="1" smtClean="0">
              <a:latin typeface="Trebuchet MS"/>
            </a:rPr>
            <a:t>eren</a:t>
          </a:r>
          <a:r>
            <a:rPr lang="en-US" sz="2400" kern="1200" dirty="0" smtClean="0">
              <a:latin typeface="Trebuchet MS"/>
            </a:rPr>
            <a:t> </a:t>
          </a:r>
          <a:r>
            <a:rPr lang="en-US" sz="2400" kern="1200" dirty="0" err="1" smtClean="0"/>
            <a:t>literarischen</a:t>
          </a:r>
          <a:r>
            <a:rPr lang="en-US" sz="2400" kern="1200" dirty="0" smtClean="0"/>
            <a:t> </a:t>
          </a:r>
          <a:r>
            <a:rPr lang="en-US" sz="2400" kern="1200" dirty="0" err="1" smtClean="0"/>
            <a:t>Texten</a:t>
          </a:r>
          <a:endParaRPr lang="ru-RU" sz="2400" kern="1200" dirty="0"/>
        </a:p>
      </dsp:txBody>
      <dsp:txXfrm>
        <a:off x="45235" y="60391"/>
        <a:ext cx="6318242" cy="83616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CA7B7A-B6C9-4E57-A32D-3169224A5333}">
      <dsp:nvSpPr>
        <dsp:cNvPr id="0" name=""/>
        <dsp:cNvSpPr/>
      </dsp:nvSpPr>
      <dsp:spPr>
        <a:xfrm>
          <a:off x="0" y="0"/>
          <a:ext cx="6480720" cy="747942"/>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u="none" kern="1200" dirty="0" err="1">
              <a:solidFill>
                <a:schemeClr val="accent1">
                  <a:lumMod val="75000"/>
                </a:schemeClr>
              </a:solidFill>
            </a:rPr>
            <a:t>Methoden</a:t>
          </a:r>
          <a:r>
            <a:rPr lang="en-US" sz="2400" b="1" u="none" kern="1200" dirty="0">
              <a:solidFill>
                <a:schemeClr val="accent1">
                  <a:lumMod val="75000"/>
                </a:schemeClr>
              </a:solidFill>
            </a:rPr>
            <a:t> der </a:t>
          </a:r>
          <a:r>
            <a:rPr lang="en-US" sz="2400" b="1" u="none" kern="1200" dirty="0" err="1">
              <a:solidFill>
                <a:schemeClr val="accent1">
                  <a:lumMod val="75000"/>
                </a:schemeClr>
              </a:solidFill>
            </a:rPr>
            <a:t>Datensammlung</a:t>
          </a:r>
          <a:r>
            <a:rPr lang="ru-RU" sz="2400" u="none" kern="1200" dirty="0">
              <a:solidFill>
                <a:schemeClr val="accent1">
                  <a:lumMod val="75000"/>
                </a:schemeClr>
              </a:solidFill>
            </a:rPr>
            <a:t>:</a:t>
          </a:r>
        </a:p>
      </dsp:txBody>
      <dsp:txXfrm>
        <a:off x="36512" y="36512"/>
        <a:ext cx="6407696" cy="674918"/>
      </dsp:txXfrm>
    </dsp:sp>
    <dsp:sp modelId="{9A382B18-3F27-40FF-ABA9-1CB06717362C}">
      <dsp:nvSpPr>
        <dsp:cNvPr id="0" name=""/>
        <dsp:cNvSpPr/>
      </dsp:nvSpPr>
      <dsp:spPr>
        <a:xfrm>
          <a:off x="0" y="1237079"/>
          <a:ext cx="6480720" cy="885234"/>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0" kern="1200" dirty="0" err="1"/>
            <a:t>Fragebogen</a:t>
          </a:r>
          <a:r>
            <a:rPr lang="en-US" sz="2000" b="0" kern="1200" dirty="0"/>
            <a:t>/</a:t>
          </a:r>
          <a:r>
            <a:rPr lang="en-US" sz="2000" b="0" kern="1200" dirty="0" err="1"/>
            <a:t>Selbstbewertung</a:t>
          </a:r>
          <a:r>
            <a:rPr lang="en-US" sz="2000" b="0" kern="1200" dirty="0"/>
            <a:t>  </a:t>
          </a:r>
        </a:p>
        <a:p>
          <a:pPr lvl="0" algn="ctr" defTabSz="889000" rtl="0">
            <a:lnSpc>
              <a:spcPct val="90000"/>
            </a:lnSpc>
            <a:spcBef>
              <a:spcPct val="0"/>
            </a:spcBef>
            <a:spcAft>
              <a:spcPct val="35000"/>
            </a:spcAft>
          </a:pPr>
          <a:r>
            <a:rPr lang="en-US" sz="2000" b="0" kern="1200" dirty="0" err="1"/>
            <a:t>für</a:t>
          </a:r>
          <a:r>
            <a:rPr lang="en-US" sz="2000" b="0" kern="1200" dirty="0"/>
            <a:t> die </a:t>
          </a:r>
          <a:r>
            <a:rPr lang="en-US" sz="2000" b="0" kern="1200" dirty="0" err="1"/>
            <a:t>Lernenden</a:t>
          </a:r>
          <a:endParaRPr lang="ru-RU" sz="2000" b="0" kern="1200" dirty="0"/>
        </a:p>
      </dsp:txBody>
      <dsp:txXfrm>
        <a:off x="43214" y="1280293"/>
        <a:ext cx="6394292" cy="798806"/>
      </dsp:txXfrm>
    </dsp:sp>
    <dsp:sp modelId="{40164777-C8F5-4C21-8956-EDF07E7DB0D3}">
      <dsp:nvSpPr>
        <dsp:cNvPr id="0" name=""/>
        <dsp:cNvSpPr/>
      </dsp:nvSpPr>
      <dsp:spPr>
        <a:xfrm>
          <a:off x="0" y="2119169"/>
          <a:ext cx="6480720" cy="900127"/>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err="1"/>
            <a:t>Feldnotizen</a:t>
          </a:r>
          <a:r>
            <a:rPr lang="en-US" sz="2000" kern="1200" dirty="0"/>
            <a:t> </a:t>
          </a:r>
          <a:r>
            <a:rPr lang="en-US" sz="2000" kern="1200" dirty="0" err="1"/>
            <a:t>für</a:t>
          </a:r>
          <a:r>
            <a:rPr lang="en-US" sz="2000" kern="1200" dirty="0"/>
            <a:t> die </a:t>
          </a:r>
          <a:r>
            <a:rPr lang="en-US" sz="2000" kern="1200" dirty="0" err="1"/>
            <a:t>Lehrkräfte</a:t>
          </a:r>
          <a:endParaRPr lang="ru-RU" sz="2000" kern="1200" dirty="0"/>
        </a:p>
      </dsp:txBody>
      <dsp:txXfrm>
        <a:off x="43941" y="2163110"/>
        <a:ext cx="6392838" cy="812245"/>
      </dsp:txXfrm>
    </dsp:sp>
    <dsp:sp modelId="{98A132EB-C2F1-48E0-9A13-AEF9A99A6003}">
      <dsp:nvSpPr>
        <dsp:cNvPr id="0" name=""/>
        <dsp:cNvSpPr/>
      </dsp:nvSpPr>
      <dsp:spPr>
        <a:xfrm>
          <a:off x="0" y="3368659"/>
          <a:ext cx="6480720" cy="830928"/>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err="1" smtClean="0">
              <a:solidFill>
                <a:schemeClr val="accent1">
                  <a:lumMod val="75000"/>
                </a:schemeClr>
              </a:solidFill>
            </a:rPr>
            <a:t>Zeit</a:t>
          </a:r>
          <a:r>
            <a:rPr lang="en-US" sz="2400" b="1" kern="1200" dirty="0" smtClean="0">
              <a:solidFill>
                <a:schemeClr val="accent1">
                  <a:lumMod val="75000"/>
                </a:schemeClr>
              </a:solidFill>
            </a:rPr>
            <a:t> </a:t>
          </a:r>
          <a:r>
            <a:rPr lang="en-US" sz="2400" b="1" kern="1200" dirty="0" err="1" smtClean="0">
              <a:solidFill>
                <a:schemeClr val="accent1">
                  <a:lumMod val="75000"/>
                </a:schemeClr>
              </a:solidFill>
            </a:rPr>
            <a:t>für</a:t>
          </a:r>
          <a:r>
            <a:rPr lang="en-US" sz="2400" b="1" kern="1200" dirty="0" smtClean="0">
              <a:solidFill>
                <a:schemeClr val="accent1">
                  <a:lumMod val="75000"/>
                </a:schemeClr>
              </a:solidFill>
            </a:rPr>
            <a:t> das </a:t>
          </a:r>
          <a:r>
            <a:rPr lang="en-US" sz="2400" b="1" kern="1200" dirty="0" err="1" smtClean="0">
              <a:solidFill>
                <a:schemeClr val="accent1">
                  <a:lumMod val="75000"/>
                </a:schemeClr>
              </a:solidFill>
            </a:rPr>
            <a:t>Projekt</a:t>
          </a:r>
          <a:r>
            <a:rPr lang="ru-RU" sz="2400" b="1" kern="1200" dirty="0" smtClean="0">
              <a:solidFill>
                <a:schemeClr val="accent1">
                  <a:lumMod val="75000"/>
                </a:schemeClr>
              </a:solidFill>
            </a:rPr>
            <a:t>:</a:t>
          </a:r>
          <a:endParaRPr lang="ru-RU" sz="2400" b="1" kern="1200" dirty="0">
            <a:solidFill>
              <a:schemeClr val="accent1">
                <a:lumMod val="75000"/>
              </a:schemeClr>
            </a:solidFill>
          </a:endParaRPr>
        </a:p>
      </dsp:txBody>
      <dsp:txXfrm>
        <a:off x="40563" y="3409222"/>
        <a:ext cx="6399594" cy="749802"/>
      </dsp:txXfrm>
    </dsp:sp>
    <dsp:sp modelId="{C11AE851-B327-4117-B132-45501CE403AA}">
      <dsp:nvSpPr>
        <dsp:cNvPr id="0" name=""/>
        <dsp:cNvSpPr/>
      </dsp:nvSpPr>
      <dsp:spPr>
        <a:xfrm>
          <a:off x="0" y="4680523"/>
          <a:ext cx="6480720" cy="755377"/>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t>zwei</a:t>
          </a:r>
          <a:r>
            <a:rPr lang="en-US" sz="2000" kern="1200" dirty="0" smtClean="0"/>
            <a:t> </a:t>
          </a:r>
          <a:r>
            <a:rPr lang="en-US" sz="2000" kern="1200" dirty="0" err="1" smtClean="0"/>
            <a:t>Unterrichtsstunden</a:t>
          </a:r>
          <a:endParaRPr lang="ru-RU" sz="2000" kern="1200" dirty="0"/>
        </a:p>
      </dsp:txBody>
      <dsp:txXfrm>
        <a:off x="36874" y="4717397"/>
        <a:ext cx="6406972" cy="68162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98F021-7977-434D-B744-1B076B32DEB9}">
      <dsp:nvSpPr>
        <dsp:cNvPr id="0" name=""/>
        <dsp:cNvSpPr/>
      </dsp:nvSpPr>
      <dsp:spPr>
        <a:xfrm>
          <a:off x="0" y="4209"/>
          <a:ext cx="6768752" cy="5148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dirty="0" err="1"/>
            <a:t>Interviewergebnisse</a:t>
          </a:r>
          <a:endParaRPr lang="ru-RU" sz="2200" kern="1200" dirty="0"/>
        </a:p>
      </dsp:txBody>
      <dsp:txXfrm>
        <a:off x="25130" y="29339"/>
        <a:ext cx="6718492" cy="46454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689314-8534-47ED-ADFA-CF1251052C45}">
      <dsp:nvSpPr>
        <dsp:cNvPr id="0" name=""/>
        <dsp:cNvSpPr/>
      </dsp:nvSpPr>
      <dsp:spPr>
        <a:xfrm>
          <a:off x="0" y="8532"/>
          <a:ext cx="7731577" cy="444600"/>
        </a:xfrm>
        <a:prstGeom prst="roundRect">
          <a:avLst/>
        </a:prstGeom>
        <a:gradFill rotWithShape="1">
          <a:gsLst>
            <a:gs pos="28000">
              <a:schemeClr val="accent2">
                <a:tint val="18000"/>
                <a:satMod val="120000"/>
                <a:lumMod val="88000"/>
              </a:schemeClr>
            </a:gs>
            <a:gs pos="100000">
              <a:schemeClr val="accent2">
                <a:tint val="40000"/>
                <a:satMod val="100000"/>
                <a:lumMod val="78000"/>
              </a:schemeClr>
            </a:gs>
          </a:gsLst>
          <a:lin ang="5400000" scaled="0"/>
        </a:gradFill>
        <a:ln w="9525" cap="flat" cmpd="sng" algn="ctr">
          <a:solidFill>
            <a:schemeClr val="accent2"/>
          </a:solidFill>
          <a:prstDash val="solid"/>
        </a:ln>
        <a:effectLst>
          <a:outerShdw blurRad="63500" dist="50800" dir="5400000" sx="98000" sy="98000" rotWithShape="0">
            <a:srgbClr val="000000">
              <a:alpha val="2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ru-RU" sz="1900" b="1" kern="1200" dirty="0"/>
            <a:t>  </a:t>
          </a:r>
          <a:r>
            <a:rPr lang="en-US" sz="1900" b="1" kern="1200" dirty="0"/>
            <a:t>Das Interview </a:t>
          </a:r>
          <a:r>
            <a:rPr lang="en-US" sz="1900" b="1" kern="1200" dirty="0" err="1"/>
            <a:t>als</a:t>
          </a:r>
          <a:r>
            <a:rPr lang="en-US" sz="1900" b="1" kern="1200" dirty="0"/>
            <a:t> </a:t>
          </a:r>
          <a:r>
            <a:rPr lang="en-US" sz="1900" b="1" kern="1200" dirty="0" err="1"/>
            <a:t>Ansto</a:t>
          </a:r>
          <a:r>
            <a:rPr lang="el-GR" sz="1900" b="1" kern="1200" dirty="0"/>
            <a:t>β</a:t>
          </a:r>
          <a:r>
            <a:rPr lang="en-US" sz="1900" b="1" kern="1200" dirty="0"/>
            <a:t> </a:t>
          </a:r>
          <a:r>
            <a:rPr lang="en-US" sz="1900" b="1" kern="1200" dirty="0" err="1"/>
            <a:t>zum</a:t>
          </a:r>
          <a:r>
            <a:rPr lang="en-US" sz="1900" b="1" kern="1200" dirty="0"/>
            <a:t> </a:t>
          </a:r>
          <a:r>
            <a:rPr lang="en-US" sz="1900" b="1" kern="1200" dirty="0" err="1"/>
            <a:t>literarischen</a:t>
          </a:r>
          <a:r>
            <a:rPr lang="en-US" sz="1900" b="1" kern="1200" dirty="0"/>
            <a:t> </a:t>
          </a:r>
          <a:r>
            <a:rPr lang="en-US" sz="1900" b="1" kern="1200" dirty="0" err="1"/>
            <a:t>Projekt</a:t>
          </a:r>
          <a:endParaRPr lang="ru-RU" sz="1900" kern="1200" dirty="0"/>
        </a:p>
      </dsp:txBody>
      <dsp:txXfrm>
        <a:off x="21704" y="30236"/>
        <a:ext cx="7688169" cy="40119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ru-RU">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extLst>
      <p:ext uri="{BB962C8B-B14F-4D97-AF65-F5344CB8AC3E}">
        <p14:creationId xmlns:p14="http://schemas.microsoft.com/office/powerpoint/2010/main" val="3671181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ru-RU">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1802403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ru-RU">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2774426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ru-RU">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24092952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ru-RU">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
        <p:nvSpPr>
          <p:cNvPr id="10" name="Title 9"/>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41432748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ru-RU">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1711920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ru-RU">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28167078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ru-RU">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2004580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ru-RU">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extLst>
      <p:ext uri="{BB962C8B-B14F-4D97-AF65-F5344CB8AC3E}">
        <p14:creationId xmlns:p14="http://schemas.microsoft.com/office/powerpoint/2010/main" val="6858794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ru-RU">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35764517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ru-RU">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4244801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25.11.2020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25.11.2020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25.11.2020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25.11.2020</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solidFill>
                  <a:prstClr val="black">
                    <a:lumMod val="50000"/>
                    <a:lumOff val="50000"/>
                  </a:prstClr>
                </a:solidFill>
              </a:rPr>
              <a:pPr/>
              <a:t>25.11.2020</a:t>
            </a:fld>
            <a:endParaRPr lang="ru-RU">
              <a:solidFill>
                <a:prstClr val="black">
                  <a:lumMod val="50000"/>
                  <a:lumOff val="50000"/>
                </a:prstClr>
              </a:solidFill>
            </a:endParaRPr>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solidFill>
                <a:prstClr val="black">
                  <a:lumMod val="50000"/>
                  <a:lumOff val="50000"/>
                </a:prstClr>
              </a:solidFill>
            </a:endParaRPr>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29114250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13.xml"/><Relationship Id="rId3" Type="http://schemas.openxmlformats.org/officeDocument/2006/relationships/image" Target="../media/image5.jpeg"/><Relationship Id="rId7" Type="http://schemas.openxmlformats.org/officeDocument/2006/relationships/diagramLayout" Target="../diagrams/layout13.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diagramData" Target="../diagrams/data13.xml"/><Relationship Id="rId5" Type="http://schemas.openxmlformats.org/officeDocument/2006/relationships/image" Target="../media/image7.jpeg"/><Relationship Id="rId10" Type="http://schemas.microsoft.com/office/2007/relationships/diagramDrawing" Target="../diagrams/drawing13.xml"/><Relationship Id="rId4" Type="http://schemas.openxmlformats.org/officeDocument/2006/relationships/image" Target="../media/image6.jpeg"/><Relationship Id="rId9" Type="http://schemas.openxmlformats.org/officeDocument/2006/relationships/diagramColors" Target="../diagrams/colors13.xml"/></Relationships>
</file>

<file path=ppt/slides/_rels/slide1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Layout" Target="../diagrams/layout14.xml"/><Relationship Id="rId7" Type="http://schemas.openxmlformats.org/officeDocument/2006/relationships/image" Target="../media/image8.jpeg"/><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12.jpeg"/><Relationship Id="rId1" Type="http://schemas.openxmlformats.org/officeDocument/2006/relationships/slideLayout" Target="../slideLayouts/slideLayout18.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18.xml"/><Relationship Id="rId13" Type="http://schemas.openxmlformats.org/officeDocument/2006/relationships/diagramLayout" Target="../diagrams/layout19.xml"/><Relationship Id="rId3" Type="http://schemas.openxmlformats.org/officeDocument/2006/relationships/diagramLayout" Target="../diagrams/layout17.xml"/><Relationship Id="rId7" Type="http://schemas.openxmlformats.org/officeDocument/2006/relationships/diagramData" Target="../diagrams/data18.xml"/><Relationship Id="rId12" Type="http://schemas.openxmlformats.org/officeDocument/2006/relationships/diagramData" Target="../diagrams/data19.xml"/><Relationship Id="rId2" Type="http://schemas.openxmlformats.org/officeDocument/2006/relationships/diagramData" Target="../diagrams/data17.xml"/><Relationship Id="rId16" Type="http://schemas.microsoft.com/office/2007/relationships/diagramDrawing" Target="../diagrams/drawing19.xml"/><Relationship Id="rId1" Type="http://schemas.openxmlformats.org/officeDocument/2006/relationships/slideLayout" Target="../slideLayouts/slideLayout7.xml"/><Relationship Id="rId6" Type="http://schemas.microsoft.com/office/2007/relationships/diagramDrawing" Target="../diagrams/drawing17.xml"/><Relationship Id="rId11" Type="http://schemas.microsoft.com/office/2007/relationships/diagramDrawing" Target="../diagrams/drawing18.xml"/><Relationship Id="rId5" Type="http://schemas.openxmlformats.org/officeDocument/2006/relationships/diagramColors" Target="../diagrams/colors17.xml"/><Relationship Id="rId15" Type="http://schemas.openxmlformats.org/officeDocument/2006/relationships/diagramColors" Target="../diagrams/colors19.xml"/><Relationship Id="rId10" Type="http://schemas.openxmlformats.org/officeDocument/2006/relationships/diagramColors" Target="../diagrams/colors18.xml"/><Relationship Id="rId4" Type="http://schemas.openxmlformats.org/officeDocument/2006/relationships/diagramQuickStyle" Target="../diagrams/quickStyle17.xml"/><Relationship Id="rId9" Type="http://schemas.openxmlformats.org/officeDocument/2006/relationships/diagramQuickStyle" Target="../diagrams/quickStyle18.xml"/><Relationship Id="rId14" Type="http://schemas.openxmlformats.org/officeDocument/2006/relationships/diagramQuickStyle" Target="../diagrams/quickStyle1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12" Type="http://schemas.openxmlformats.org/officeDocument/2006/relationships/image" Target="../media/image1.jpeg"/><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9.xml.rels><?xml version="1.0" encoding="UTF-8" standalone="yes"?>
<Relationships xmlns="http://schemas.openxmlformats.org/package/2006/relationships"><Relationship Id="rId8" Type="http://schemas.microsoft.com/office/2007/relationships/diagramDrawing" Target="../diagrams/drawing10.xml"/><Relationship Id="rId13" Type="http://schemas.microsoft.com/office/2007/relationships/diagramDrawing" Target="../diagrams/drawing11.xml"/><Relationship Id="rId18" Type="http://schemas.microsoft.com/office/2007/relationships/diagramDrawing" Target="../diagrams/drawing12.xml"/><Relationship Id="rId3" Type="http://schemas.openxmlformats.org/officeDocument/2006/relationships/image" Target="../media/image3.jpeg"/><Relationship Id="rId7" Type="http://schemas.openxmlformats.org/officeDocument/2006/relationships/diagramColors" Target="../diagrams/colors10.xml"/><Relationship Id="rId12" Type="http://schemas.openxmlformats.org/officeDocument/2006/relationships/diagramColors" Target="../diagrams/colors11.xml"/><Relationship Id="rId17" Type="http://schemas.openxmlformats.org/officeDocument/2006/relationships/diagramColors" Target="../diagrams/colors12.xml"/><Relationship Id="rId2" Type="http://schemas.openxmlformats.org/officeDocument/2006/relationships/image" Target="../media/image2.png"/><Relationship Id="rId16" Type="http://schemas.openxmlformats.org/officeDocument/2006/relationships/diagramQuickStyle" Target="../diagrams/quickStyle12.xml"/><Relationship Id="rId1" Type="http://schemas.openxmlformats.org/officeDocument/2006/relationships/slideLayout" Target="../slideLayouts/slideLayout7.xml"/><Relationship Id="rId6" Type="http://schemas.openxmlformats.org/officeDocument/2006/relationships/diagramQuickStyle" Target="../diagrams/quickStyle10.xml"/><Relationship Id="rId11" Type="http://schemas.openxmlformats.org/officeDocument/2006/relationships/diagramQuickStyle" Target="../diagrams/quickStyle11.xml"/><Relationship Id="rId5" Type="http://schemas.openxmlformats.org/officeDocument/2006/relationships/diagramLayout" Target="../diagrams/layout10.xml"/><Relationship Id="rId15" Type="http://schemas.openxmlformats.org/officeDocument/2006/relationships/diagramLayout" Target="../diagrams/layout12.xml"/><Relationship Id="rId10" Type="http://schemas.openxmlformats.org/officeDocument/2006/relationships/diagramLayout" Target="../diagrams/layout11.xml"/><Relationship Id="rId4" Type="http://schemas.openxmlformats.org/officeDocument/2006/relationships/diagramData" Target="../diagrams/data10.xml"/><Relationship Id="rId9" Type="http://schemas.openxmlformats.org/officeDocument/2006/relationships/diagramData" Target="../diagrams/data11.xml"/><Relationship Id="rId14" Type="http://schemas.openxmlformats.org/officeDocument/2006/relationships/diagramData" Target="../diagrams/data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132856"/>
            <a:ext cx="8064896" cy="3170099"/>
          </a:xfrm>
          <a:prstGeom prst="rect">
            <a:avLst/>
          </a:prstGeom>
          <a:noFill/>
        </p:spPr>
        <p:txBody>
          <a:bodyPr wrap="square" rtlCol="0">
            <a:spAutoFit/>
          </a:bodyPr>
          <a:lstStyle/>
          <a:p>
            <a:pPr algn="ctr"/>
            <a:r>
              <a:rPr lang="de-DE" sz="4000" b="1" dirty="0">
                <a:solidFill>
                  <a:srgbClr val="0070C0"/>
                </a:solidFill>
                <a:latin typeface="Algerian" pitchFamily="82" charset="0"/>
              </a:rPr>
              <a:t>Literaturprojekt „Rapunzel“</a:t>
            </a:r>
            <a:endParaRPr lang="ru-RU" sz="4000" b="1" dirty="0">
              <a:solidFill>
                <a:srgbClr val="0070C0"/>
              </a:solidFill>
            </a:endParaRPr>
          </a:p>
          <a:p>
            <a:pPr algn="ctr"/>
            <a:endParaRPr lang="ru-RU" sz="3200" b="1" dirty="0"/>
          </a:p>
          <a:p>
            <a:pPr algn="ctr"/>
            <a:endParaRPr lang="ru-RU" sz="3200" b="1" dirty="0"/>
          </a:p>
          <a:p>
            <a:r>
              <a:rPr lang="en-US" sz="2800" b="1" dirty="0"/>
              <a:t>Irina </a:t>
            </a:r>
            <a:r>
              <a:rPr lang="en-US" sz="2800" b="1" dirty="0" err="1"/>
              <a:t>Nemtschenkowa</a:t>
            </a:r>
            <a:endParaRPr lang="en-US" sz="2800" b="1" dirty="0"/>
          </a:p>
          <a:p>
            <a:endParaRPr lang="en-US" sz="2800" b="1" dirty="0"/>
          </a:p>
        </p:txBody>
      </p:sp>
      <p:sp>
        <p:nvSpPr>
          <p:cNvPr id="3" name="TextBox 2"/>
          <p:cNvSpPr txBox="1"/>
          <p:nvPr/>
        </p:nvSpPr>
        <p:spPr>
          <a:xfrm>
            <a:off x="1259632" y="692696"/>
            <a:ext cx="6912768" cy="646331"/>
          </a:xfrm>
          <a:prstGeom prst="rect">
            <a:avLst/>
          </a:prstGeom>
          <a:noFill/>
        </p:spPr>
        <p:txBody>
          <a:bodyPr wrap="square" rtlCol="0">
            <a:spAutoFit/>
          </a:bodyPr>
          <a:lstStyle/>
          <a:p>
            <a:pPr algn="ctr"/>
            <a:r>
              <a:rPr lang="de-DE" sz="3600" b="1" dirty="0"/>
              <a:t>Praxiserkundungsprojekt</a:t>
            </a:r>
            <a:endParaRPr lang="ru-RU" sz="3600" b="1" dirty="0"/>
          </a:p>
        </p:txBody>
      </p:sp>
    </p:spTree>
    <p:extLst>
      <p:ext uri="{BB962C8B-B14F-4D97-AF65-F5344CB8AC3E}">
        <p14:creationId xmlns:p14="http://schemas.microsoft.com/office/powerpoint/2010/main" val="4364548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YL-Ira\Desktop\курсы Goethe.de\мой проект\фотографии\отбор\IMAG007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 y="50304"/>
            <a:ext cx="4641989" cy="332149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5" name="Picture 3" descr="C:\Users\YL-Ira\Desktop\курсы Goethe.de\мой проект\фотографии\отбор\IMAG0073.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600263" y="50304"/>
            <a:ext cx="4508241" cy="332149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6" name="Picture 4" descr="C:\Users\YL-Ira\Desktop\курсы Goethe.de\мой проект\фотографии\отбор\IMAG0077.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 y="3417564"/>
            <a:ext cx="4677484" cy="33958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7" name="Picture 5" descr="C:\Users\YL-Ira\Desktop\курсы Goethe.de\мой проект\фотографии\отбор\IMAG0075.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4600263" y="3397620"/>
            <a:ext cx="4508241" cy="34157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3" name="Схема 2"/>
          <p:cNvGraphicFramePr/>
          <p:nvPr>
            <p:extLst>
              <p:ext uri="{D42A27DB-BD31-4B8C-83A1-F6EECF244321}">
                <p14:modId xmlns:p14="http://schemas.microsoft.com/office/powerpoint/2010/main" val="3308522598"/>
              </p:ext>
            </p:extLst>
          </p:nvPr>
        </p:nvGraphicFramePr>
        <p:xfrm>
          <a:off x="2483768" y="3140968"/>
          <a:ext cx="4354400" cy="46166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2243593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1971483983"/>
              </p:ext>
            </p:extLst>
          </p:nvPr>
        </p:nvGraphicFramePr>
        <p:xfrm>
          <a:off x="1727199" y="188640"/>
          <a:ext cx="6415031" cy="523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C:\Users\YL-Ira\Desktop\курсы Goethe.de\мой проект\фотографии\отбор\IMAG0080.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36512" y="711860"/>
            <a:ext cx="5727714" cy="34469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098" name="Picture 2" descr="C:\Users\YL-Ira\Desktop\курсы Goethe.de\мой проект\фотографии\отбор\IMAG0188.jp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3487404" y="3448711"/>
            <a:ext cx="5656596" cy="34366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8241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1043608" y="260648"/>
            <a:ext cx="7299523"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970213" algn="ctr"/>
              </a:tabLst>
            </a:pPr>
            <a:r>
              <a:rPr kumimoji="0" lang="en-US" sz="2800" b="1" i="0" u="none" strike="noStrike" cap="none" normalizeH="0" baseline="0" dirty="0" err="1">
                <a:ln>
                  <a:noFill/>
                </a:ln>
                <a:effectLst/>
                <a:latin typeface="Calibri" pitchFamily="34" charset="0"/>
                <a:ea typeface="Calibri" pitchFamily="34" charset="0"/>
                <a:cs typeface="Times New Roman" pitchFamily="18" charset="0"/>
              </a:rPr>
              <a:t>Selbstbewertung</a:t>
            </a:r>
            <a:endParaRPr kumimoji="0" lang="ru-RU" sz="2800" b="0" i="0" u="none" strike="noStrike" cap="none" normalizeH="0" baseline="0" dirty="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970213" algn="ctr"/>
              </a:tabLst>
            </a:pPr>
            <a:r>
              <a:rPr kumimoji="0" lang="en-US" sz="1600" b="1" i="0" u="none" strike="noStrike" cap="none" normalizeH="0" baseline="0" dirty="0" err="1">
                <a:ln>
                  <a:noFill/>
                </a:ln>
                <a:solidFill>
                  <a:schemeClr val="tx1"/>
                </a:solidFill>
                <a:effectLst/>
                <a:latin typeface="Calibri" pitchFamily="34" charset="0"/>
                <a:ea typeface="Calibri" pitchFamily="34" charset="0"/>
                <a:cs typeface="Times New Roman" pitchFamily="18" charset="0"/>
              </a:rPr>
              <a:t>Vorname</a:t>
            </a:r>
            <a:r>
              <a:rPr kumimoji="0" lang="en-US" sz="16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 _______________	</a:t>
            </a:r>
            <a:endParaRPr kumimoji="0" lang="ru-RU" sz="1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970213" algn="ctr"/>
              </a:tabLst>
            </a:pPr>
            <a:r>
              <a:rPr kumimoji="0" lang="en-US" sz="16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“5” – 23-28 </a:t>
            </a:r>
            <a:r>
              <a:rPr kumimoji="0" lang="en-US" sz="1600" b="1" i="0" u="none" strike="noStrike" cap="none" normalizeH="0" baseline="0" dirty="0" err="1">
                <a:ln>
                  <a:noFill/>
                </a:ln>
                <a:solidFill>
                  <a:schemeClr val="tx1"/>
                </a:solidFill>
                <a:effectLst/>
                <a:latin typeface="Calibri" pitchFamily="34" charset="0"/>
                <a:ea typeface="Calibri" pitchFamily="34" charset="0"/>
                <a:cs typeface="Times New Roman" pitchFamily="18" charset="0"/>
              </a:rPr>
              <a:t>Punkte</a:t>
            </a:r>
            <a:r>
              <a:rPr kumimoji="0" lang="en-US" sz="16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 “4” – 18-22 </a:t>
            </a:r>
            <a:r>
              <a:rPr kumimoji="0" lang="en-US" sz="1600" b="1" i="0" u="none" strike="noStrike" cap="none" normalizeH="0" baseline="0" dirty="0" err="1">
                <a:ln>
                  <a:noFill/>
                </a:ln>
                <a:solidFill>
                  <a:schemeClr val="tx1"/>
                </a:solidFill>
                <a:effectLst/>
                <a:latin typeface="Calibri" pitchFamily="34" charset="0"/>
                <a:ea typeface="Calibri" pitchFamily="34" charset="0"/>
                <a:cs typeface="Times New Roman" pitchFamily="18" charset="0"/>
              </a:rPr>
              <a:t>Punkte</a:t>
            </a:r>
            <a:r>
              <a:rPr kumimoji="0" lang="en-US" sz="16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 “3” – 13-17 </a:t>
            </a:r>
            <a:r>
              <a:rPr kumimoji="0" lang="en-US" sz="1600" b="1" i="0" u="none" strike="noStrike" cap="none" normalizeH="0" baseline="0" dirty="0" err="1">
                <a:ln>
                  <a:noFill/>
                </a:ln>
                <a:solidFill>
                  <a:schemeClr val="tx1"/>
                </a:solidFill>
                <a:effectLst/>
                <a:latin typeface="Calibri" pitchFamily="34" charset="0"/>
                <a:ea typeface="Calibri" pitchFamily="34" charset="0"/>
                <a:cs typeface="Times New Roman" pitchFamily="18" charset="0"/>
              </a:rPr>
              <a:t>Punkte</a:t>
            </a:r>
            <a:endParaRPr kumimoji="0" lang="en-US" sz="1600" b="1"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426332449"/>
              </p:ext>
            </p:extLst>
          </p:nvPr>
        </p:nvGraphicFramePr>
        <p:xfrm>
          <a:off x="323528" y="1388787"/>
          <a:ext cx="8450088" cy="5208565"/>
        </p:xfrm>
        <a:graphic>
          <a:graphicData uri="http://schemas.openxmlformats.org/drawingml/2006/table">
            <a:tbl>
              <a:tblPr firstRow="1" firstCol="1" bandRow="1">
                <a:tableStyleId>{5DA37D80-6434-44D0-A028-1B22A696006F}</a:tableStyleId>
              </a:tblPr>
              <a:tblGrid>
                <a:gridCol w="6410241">
                  <a:extLst>
                    <a:ext uri="{9D8B030D-6E8A-4147-A177-3AD203B41FA5}">
                      <a16:colId xmlns:a16="http://schemas.microsoft.com/office/drawing/2014/main" xmlns="" val="20000"/>
                    </a:ext>
                  </a:extLst>
                </a:gridCol>
                <a:gridCol w="2039847">
                  <a:extLst>
                    <a:ext uri="{9D8B030D-6E8A-4147-A177-3AD203B41FA5}">
                      <a16:colId xmlns:a16="http://schemas.microsoft.com/office/drawing/2014/main" xmlns="" val="20001"/>
                    </a:ext>
                  </a:extLst>
                </a:gridCol>
              </a:tblGrid>
              <a:tr h="341024">
                <a:tc>
                  <a:txBody>
                    <a:bodyPr/>
                    <a:lstStyle/>
                    <a:p>
                      <a:pPr>
                        <a:lnSpc>
                          <a:spcPct val="115000"/>
                        </a:lnSpc>
                        <a:spcAft>
                          <a:spcPts val="0"/>
                        </a:spcAft>
                      </a:pPr>
                      <a:r>
                        <a:rPr lang="en-US" sz="1400" dirty="0" err="1">
                          <a:effectLst/>
                        </a:rPr>
                        <a:t>Tätigkeiten</a:t>
                      </a:r>
                      <a:endParaRPr lang="ru-RU"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err="1">
                          <a:effectLst/>
                        </a:rPr>
                        <a:t>Punkte</a:t>
                      </a:r>
                      <a:endParaRPr lang="ru-RU" sz="140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0"/>
                  </a:ext>
                </a:extLst>
              </a:tr>
              <a:tr h="341024">
                <a:tc>
                  <a:txBody>
                    <a:bodyPr/>
                    <a:lstStyle/>
                    <a:p>
                      <a:pPr>
                        <a:lnSpc>
                          <a:spcPct val="115000"/>
                        </a:lnSpc>
                        <a:spcAft>
                          <a:spcPts val="0"/>
                        </a:spcAft>
                      </a:pPr>
                      <a:r>
                        <a:rPr lang="en-US" sz="1400" dirty="0">
                          <a:effectLst/>
                        </a:rPr>
                        <a:t>1. </a:t>
                      </a:r>
                      <a:r>
                        <a:rPr lang="en-US" sz="1400" dirty="0" err="1">
                          <a:effectLst/>
                        </a:rPr>
                        <a:t>Ich</a:t>
                      </a:r>
                      <a:r>
                        <a:rPr lang="en-US" sz="1400" dirty="0">
                          <a:effectLst/>
                        </a:rPr>
                        <a:t> </a:t>
                      </a:r>
                      <a:r>
                        <a:rPr lang="en-US" sz="1400" dirty="0" err="1">
                          <a:effectLst/>
                        </a:rPr>
                        <a:t>habe</a:t>
                      </a:r>
                      <a:r>
                        <a:rPr lang="en-US" sz="1400" dirty="0">
                          <a:effectLst/>
                        </a:rPr>
                        <a:t> das Interview </a:t>
                      </a:r>
                      <a:r>
                        <a:rPr lang="en-US" sz="1400" dirty="0" err="1">
                          <a:effectLst/>
                        </a:rPr>
                        <a:t>durchgeführt</a:t>
                      </a:r>
                      <a:r>
                        <a:rPr lang="en-US" sz="1400" dirty="0">
                          <a:effectLst/>
                        </a:rPr>
                        <a:t>.                         </a:t>
                      </a:r>
                      <a:endParaRPr lang="ru-RU"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5 </a:t>
                      </a:r>
                      <a:r>
                        <a:rPr lang="en-US" sz="1400" dirty="0" err="1">
                          <a:effectLst/>
                        </a:rPr>
                        <a:t>Punkte</a:t>
                      </a:r>
                      <a:endParaRPr lang="ru-RU" sz="140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1"/>
                  </a:ext>
                </a:extLst>
              </a:tr>
              <a:tr h="1177057">
                <a:tc>
                  <a:txBody>
                    <a:bodyPr/>
                    <a:lstStyle/>
                    <a:p>
                      <a:pPr>
                        <a:lnSpc>
                          <a:spcPct val="115000"/>
                        </a:lnSpc>
                        <a:spcAft>
                          <a:spcPts val="0"/>
                        </a:spcAft>
                      </a:pPr>
                      <a:r>
                        <a:rPr lang="en-US" sz="1400" dirty="0">
                          <a:effectLst/>
                        </a:rPr>
                        <a:t>2. -  </a:t>
                      </a:r>
                      <a:r>
                        <a:rPr lang="en-US" sz="1400" dirty="0" err="1">
                          <a:effectLst/>
                        </a:rPr>
                        <a:t>Ich</a:t>
                      </a:r>
                      <a:r>
                        <a:rPr lang="en-US" sz="1400" dirty="0">
                          <a:effectLst/>
                        </a:rPr>
                        <a:t> </a:t>
                      </a:r>
                      <a:r>
                        <a:rPr lang="en-US" sz="1400" dirty="0" err="1">
                          <a:effectLst/>
                        </a:rPr>
                        <a:t>habe</a:t>
                      </a:r>
                      <a:r>
                        <a:rPr lang="en-US" sz="1400" dirty="0">
                          <a:effectLst/>
                        </a:rPr>
                        <a:t> das </a:t>
                      </a:r>
                      <a:r>
                        <a:rPr lang="en-US" sz="1400" dirty="0" err="1">
                          <a:effectLst/>
                        </a:rPr>
                        <a:t>Märchen</a:t>
                      </a:r>
                      <a:r>
                        <a:rPr lang="en-US" sz="1400" dirty="0">
                          <a:effectLst/>
                        </a:rPr>
                        <a:t> </a:t>
                      </a:r>
                      <a:r>
                        <a:rPr lang="en-US" sz="1400" dirty="0" err="1">
                          <a:effectLst/>
                        </a:rPr>
                        <a:t>zu</a:t>
                      </a:r>
                      <a:r>
                        <a:rPr lang="en-US" sz="1400" dirty="0">
                          <a:effectLst/>
                        </a:rPr>
                        <a:t> </a:t>
                      </a:r>
                      <a:r>
                        <a:rPr lang="en-US" sz="1400" dirty="0" err="1">
                          <a:effectLst/>
                        </a:rPr>
                        <a:t>Hause</a:t>
                      </a:r>
                      <a:r>
                        <a:rPr lang="en-US" sz="1400" dirty="0">
                          <a:effectLst/>
                        </a:rPr>
                        <a:t> </a:t>
                      </a:r>
                      <a:r>
                        <a:rPr lang="en-US" sz="1400" dirty="0" err="1">
                          <a:effectLst/>
                        </a:rPr>
                        <a:t>deutsch</a:t>
                      </a:r>
                      <a:r>
                        <a:rPr lang="en-US" sz="1400" dirty="0">
                          <a:effectLst/>
                        </a:rPr>
                        <a:t> </a:t>
                      </a:r>
                      <a:r>
                        <a:rPr lang="en-US" sz="1400" dirty="0" err="1">
                          <a:effectLst/>
                        </a:rPr>
                        <a:t>gelesen</a:t>
                      </a:r>
                      <a:r>
                        <a:rPr lang="en-US" sz="1400" dirty="0">
                          <a:effectLst/>
                        </a:rPr>
                        <a:t>.</a:t>
                      </a:r>
                      <a:endParaRPr lang="ru-RU" sz="1400" dirty="0">
                        <a:effectLst/>
                      </a:endParaRPr>
                    </a:p>
                    <a:p>
                      <a:pPr>
                        <a:lnSpc>
                          <a:spcPct val="115000"/>
                        </a:lnSpc>
                        <a:spcAft>
                          <a:spcPts val="0"/>
                        </a:spcAft>
                      </a:pPr>
                      <a:r>
                        <a:rPr lang="en-US" sz="1400" dirty="0">
                          <a:effectLst/>
                        </a:rPr>
                        <a:t>    -  </a:t>
                      </a:r>
                      <a:r>
                        <a:rPr lang="en-US" sz="1400" dirty="0" err="1">
                          <a:effectLst/>
                        </a:rPr>
                        <a:t>Ich</a:t>
                      </a:r>
                      <a:r>
                        <a:rPr lang="en-US" sz="1400" dirty="0">
                          <a:effectLst/>
                        </a:rPr>
                        <a:t> </a:t>
                      </a:r>
                      <a:r>
                        <a:rPr lang="en-US" sz="1400" dirty="0" err="1">
                          <a:effectLst/>
                        </a:rPr>
                        <a:t>habe</a:t>
                      </a:r>
                      <a:r>
                        <a:rPr lang="en-US" sz="1400" dirty="0">
                          <a:effectLst/>
                        </a:rPr>
                        <a:t> das </a:t>
                      </a:r>
                      <a:r>
                        <a:rPr lang="en-US" sz="1400" dirty="0" err="1">
                          <a:effectLst/>
                        </a:rPr>
                        <a:t>Märchen</a:t>
                      </a:r>
                      <a:r>
                        <a:rPr lang="en-US" sz="1400" dirty="0">
                          <a:effectLst/>
                        </a:rPr>
                        <a:t> </a:t>
                      </a:r>
                      <a:r>
                        <a:rPr lang="en-US" sz="1400" dirty="0" err="1">
                          <a:effectLst/>
                        </a:rPr>
                        <a:t>zu</a:t>
                      </a:r>
                      <a:r>
                        <a:rPr lang="en-US" sz="1400" dirty="0">
                          <a:effectLst/>
                        </a:rPr>
                        <a:t> </a:t>
                      </a:r>
                      <a:r>
                        <a:rPr lang="en-US" sz="1400" dirty="0" err="1">
                          <a:effectLst/>
                        </a:rPr>
                        <a:t>Hause</a:t>
                      </a:r>
                      <a:r>
                        <a:rPr lang="en-US" sz="1400" dirty="0">
                          <a:effectLst/>
                        </a:rPr>
                        <a:t> </a:t>
                      </a:r>
                      <a:r>
                        <a:rPr lang="en-US" sz="1400" dirty="0" err="1">
                          <a:effectLst/>
                        </a:rPr>
                        <a:t>russisch</a:t>
                      </a:r>
                      <a:r>
                        <a:rPr lang="en-US" sz="1400" dirty="0">
                          <a:effectLst/>
                        </a:rPr>
                        <a:t> </a:t>
                      </a:r>
                      <a:r>
                        <a:rPr lang="en-US" sz="1400" dirty="0" err="1">
                          <a:effectLst/>
                        </a:rPr>
                        <a:t>gelesen</a:t>
                      </a:r>
                      <a:r>
                        <a:rPr lang="en-US" sz="1400" dirty="0">
                          <a:effectLst/>
                        </a:rPr>
                        <a:t>.</a:t>
                      </a:r>
                      <a:endParaRPr lang="ru-RU" sz="1400" dirty="0">
                        <a:effectLst/>
                      </a:endParaRPr>
                    </a:p>
                    <a:p>
                      <a:pPr>
                        <a:lnSpc>
                          <a:spcPct val="115000"/>
                        </a:lnSpc>
                        <a:spcAft>
                          <a:spcPts val="0"/>
                        </a:spcAft>
                      </a:pPr>
                      <a:r>
                        <a:rPr lang="en-US" sz="1400" dirty="0">
                          <a:effectLst/>
                        </a:rPr>
                        <a:t>    -  </a:t>
                      </a:r>
                      <a:r>
                        <a:rPr lang="en-US" sz="1400" dirty="0" err="1">
                          <a:effectLst/>
                        </a:rPr>
                        <a:t>Ich</a:t>
                      </a:r>
                      <a:r>
                        <a:rPr lang="en-US" sz="1400" dirty="0">
                          <a:effectLst/>
                        </a:rPr>
                        <a:t> </a:t>
                      </a:r>
                      <a:r>
                        <a:rPr lang="en-US" sz="1400" dirty="0" err="1">
                          <a:effectLst/>
                        </a:rPr>
                        <a:t>habe</a:t>
                      </a:r>
                      <a:r>
                        <a:rPr lang="en-US" sz="1400" dirty="0">
                          <a:effectLst/>
                        </a:rPr>
                        <a:t> das </a:t>
                      </a:r>
                      <a:r>
                        <a:rPr lang="en-US" sz="1400" dirty="0" err="1">
                          <a:effectLst/>
                        </a:rPr>
                        <a:t>Märchen</a:t>
                      </a:r>
                      <a:r>
                        <a:rPr lang="en-US" sz="1400" dirty="0">
                          <a:effectLst/>
                        </a:rPr>
                        <a:t> in der Pause </a:t>
                      </a:r>
                      <a:r>
                        <a:rPr lang="en-US" sz="1400" dirty="0" err="1">
                          <a:effectLst/>
                        </a:rPr>
                        <a:t>gelesen</a:t>
                      </a:r>
                      <a:r>
                        <a:rPr lang="en-US" sz="1400" dirty="0">
                          <a:effectLst/>
                        </a:rPr>
                        <a:t>.</a:t>
                      </a:r>
                      <a:endParaRPr lang="ru-RU" sz="1400" dirty="0">
                        <a:effectLst/>
                      </a:endParaRPr>
                    </a:p>
                    <a:p>
                      <a:pPr>
                        <a:lnSpc>
                          <a:spcPct val="115000"/>
                        </a:lnSpc>
                        <a:spcAft>
                          <a:spcPts val="0"/>
                        </a:spcAft>
                      </a:pPr>
                      <a:r>
                        <a:rPr lang="en-US" sz="1400" dirty="0">
                          <a:effectLst/>
                        </a:rPr>
                        <a:t>    - </a:t>
                      </a:r>
                      <a:r>
                        <a:rPr lang="en-US" sz="1400" dirty="0" err="1">
                          <a:effectLst/>
                        </a:rPr>
                        <a:t>Ich</a:t>
                      </a:r>
                      <a:r>
                        <a:rPr lang="en-US" sz="1400" dirty="0">
                          <a:effectLst/>
                        </a:rPr>
                        <a:t> </a:t>
                      </a:r>
                      <a:r>
                        <a:rPr lang="en-US" sz="1400" dirty="0" err="1">
                          <a:effectLst/>
                        </a:rPr>
                        <a:t>habe</a:t>
                      </a:r>
                      <a:r>
                        <a:rPr lang="en-US" sz="1400" dirty="0">
                          <a:effectLst/>
                        </a:rPr>
                        <a:t> das </a:t>
                      </a:r>
                      <a:r>
                        <a:rPr lang="en-US" sz="1400" dirty="0" err="1">
                          <a:effectLst/>
                        </a:rPr>
                        <a:t>Märchen</a:t>
                      </a:r>
                      <a:r>
                        <a:rPr lang="en-US" sz="1400" dirty="0">
                          <a:effectLst/>
                        </a:rPr>
                        <a:t> in der </a:t>
                      </a:r>
                      <a:r>
                        <a:rPr lang="en-US" sz="1400" dirty="0" err="1">
                          <a:effectLst/>
                        </a:rPr>
                        <a:t>Stunde</a:t>
                      </a:r>
                      <a:r>
                        <a:rPr lang="en-US" sz="1400" dirty="0">
                          <a:effectLst/>
                        </a:rPr>
                        <a:t> auf  Deutsch </a:t>
                      </a:r>
                      <a:r>
                        <a:rPr lang="en-US" sz="1400" dirty="0" err="1">
                          <a:effectLst/>
                        </a:rPr>
                        <a:t>durchgesehen</a:t>
                      </a:r>
                      <a:r>
                        <a:rPr lang="en-US" sz="1400" dirty="0">
                          <a:effectLst/>
                        </a:rPr>
                        <a:t>.</a:t>
                      </a:r>
                      <a:endParaRPr lang="ru-RU"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5 </a:t>
                      </a:r>
                      <a:r>
                        <a:rPr lang="en-US" sz="1400" dirty="0" err="1">
                          <a:effectLst/>
                        </a:rPr>
                        <a:t>Punkte</a:t>
                      </a:r>
                      <a:endParaRPr lang="ru-RU" sz="1400" dirty="0">
                        <a:effectLst/>
                      </a:endParaRPr>
                    </a:p>
                    <a:p>
                      <a:pPr>
                        <a:lnSpc>
                          <a:spcPct val="115000"/>
                        </a:lnSpc>
                        <a:spcAft>
                          <a:spcPts val="0"/>
                        </a:spcAft>
                      </a:pPr>
                      <a:r>
                        <a:rPr lang="en-US" sz="1400" dirty="0">
                          <a:effectLst/>
                        </a:rPr>
                        <a:t>4 </a:t>
                      </a:r>
                      <a:r>
                        <a:rPr lang="en-US" sz="1400" dirty="0" err="1">
                          <a:effectLst/>
                        </a:rPr>
                        <a:t>Punkte</a:t>
                      </a:r>
                      <a:endParaRPr lang="ru-RU" sz="1400" dirty="0">
                        <a:effectLst/>
                      </a:endParaRPr>
                    </a:p>
                    <a:p>
                      <a:pPr>
                        <a:lnSpc>
                          <a:spcPct val="115000"/>
                        </a:lnSpc>
                        <a:spcAft>
                          <a:spcPts val="0"/>
                        </a:spcAft>
                      </a:pPr>
                      <a:r>
                        <a:rPr lang="en-US" sz="1400" dirty="0">
                          <a:effectLst/>
                        </a:rPr>
                        <a:t>3 </a:t>
                      </a:r>
                      <a:r>
                        <a:rPr lang="en-US" sz="1400" dirty="0" err="1">
                          <a:effectLst/>
                        </a:rPr>
                        <a:t>Punkte</a:t>
                      </a:r>
                      <a:endParaRPr lang="ru-RU" sz="1400" dirty="0">
                        <a:effectLst/>
                      </a:endParaRPr>
                    </a:p>
                    <a:p>
                      <a:pPr>
                        <a:lnSpc>
                          <a:spcPct val="115000"/>
                        </a:lnSpc>
                        <a:spcAft>
                          <a:spcPts val="0"/>
                        </a:spcAft>
                      </a:pPr>
                      <a:r>
                        <a:rPr lang="en-US" sz="1400" dirty="0">
                          <a:effectLst/>
                        </a:rPr>
                        <a:t>2 </a:t>
                      </a:r>
                      <a:r>
                        <a:rPr lang="en-US" sz="1400" dirty="0" err="1">
                          <a:effectLst/>
                        </a:rPr>
                        <a:t>Punkte</a:t>
                      </a:r>
                      <a:endParaRPr lang="ru-RU" sz="140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2"/>
                  </a:ext>
                </a:extLst>
              </a:tr>
              <a:tr h="705370">
                <a:tc>
                  <a:txBody>
                    <a:bodyPr/>
                    <a:lstStyle/>
                    <a:p>
                      <a:pPr>
                        <a:lnSpc>
                          <a:spcPct val="115000"/>
                        </a:lnSpc>
                        <a:spcAft>
                          <a:spcPts val="0"/>
                        </a:spcAft>
                      </a:pPr>
                      <a:r>
                        <a:rPr lang="en-US" sz="1400" dirty="0">
                          <a:effectLst/>
                        </a:rPr>
                        <a:t>3.  - </a:t>
                      </a:r>
                      <a:r>
                        <a:rPr lang="en-US" sz="1400" dirty="0" err="1">
                          <a:effectLst/>
                        </a:rPr>
                        <a:t>Ich</a:t>
                      </a:r>
                      <a:r>
                        <a:rPr lang="en-US" sz="1400" dirty="0">
                          <a:effectLst/>
                        </a:rPr>
                        <a:t> </a:t>
                      </a:r>
                      <a:r>
                        <a:rPr lang="en-US" sz="1400" dirty="0" err="1">
                          <a:effectLst/>
                        </a:rPr>
                        <a:t>habe</a:t>
                      </a:r>
                      <a:r>
                        <a:rPr lang="en-US" sz="1400" dirty="0">
                          <a:effectLst/>
                        </a:rPr>
                        <a:t> </a:t>
                      </a:r>
                      <a:r>
                        <a:rPr lang="en-US" sz="1400" dirty="0" err="1">
                          <a:effectLst/>
                        </a:rPr>
                        <a:t>eine</a:t>
                      </a:r>
                      <a:r>
                        <a:rPr lang="en-US" sz="1400" dirty="0">
                          <a:effectLst/>
                        </a:rPr>
                        <a:t> </a:t>
                      </a:r>
                      <a:r>
                        <a:rPr lang="en-US" sz="1400" dirty="0" err="1">
                          <a:effectLst/>
                        </a:rPr>
                        <a:t>Frage</a:t>
                      </a:r>
                      <a:r>
                        <a:rPr lang="en-US" sz="1400" dirty="0">
                          <a:effectLst/>
                        </a:rPr>
                        <a:t> </a:t>
                      </a:r>
                      <a:r>
                        <a:rPr lang="en-US" sz="1400" dirty="0" err="1">
                          <a:effectLst/>
                        </a:rPr>
                        <a:t>beantwortet</a:t>
                      </a:r>
                      <a:r>
                        <a:rPr lang="en-US" sz="1400" dirty="0">
                          <a:effectLst/>
                        </a:rPr>
                        <a:t>.</a:t>
                      </a:r>
                      <a:endParaRPr lang="ru-RU" sz="1400" dirty="0">
                        <a:effectLst/>
                      </a:endParaRPr>
                    </a:p>
                    <a:p>
                      <a:pPr>
                        <a:lnSpc>
                          <a:spcPct val="115000"/>
                        </a:lnSpc>
                        <a:spcAft>
                          <a:spcPts val="0"/>
                        </a:spcAft>
                      </a:pPr>
                      <a:r>
                        <a:rPr lang="en-US" sz="1400" dirty="0">
                          <a:effectLst/>
                        </a:rPr>
                        <a:t>     - </a:t>
                      </a:r>
                      <a:r>
                        <a:rPr lang="en-US" sz="1400" dirty="0" err="1">
                          <a:effectLst/>
                        </a:rPr>
                        <a:t>Ich</a:t>
                      </a:r>
                      <a:r>
                        <a:rPr lang="en-US" sz="1400" dirty="0">
                          <a:effectLst/>
                        </a:rPr>
                        <a:t> </a:t>
                      </a:r>
                      <a:r>
                        <a:rPr lang="en-US" sz="1400" dirty="0" err="1">
                          <a:effectLst/>
                        </a:rPr>
                        <a:t>habe</a:t>
                      </a:r>
                      <a:r>
                        <a:rPr lang="en-US" sz="1400" dirty="0">
                          <a:effectLst/>
                        </a:rPr>
                        <a:t> </a:t>
                      </a:r>
                      <a:r>
                        <a:rPr lang="en-US" sz="1400" dirty="0" err="1">
                          <a:effectLst/>
                        </a:rPr>
                        <a:t>mehr</a:t>
                      </a:r>
                      <a:r>
                        <a:rPr lang="en-US" sz="1400" dirty="0">
                          <a:effectLst/>
                        </a:rPr>
                        <a:t> </a:t>
                      </a:r>
                      <a:r>
                        <a:rPr lang="en-US" sz="1400" dirty="0" err="1">
                          <a:effectLst/>
                        </a:rPr>
                        <a:t>als</a:t>
                      </a:r>
                      <a:r>
                        <a:rPr lang="en-US" sz="1400" dirty="0">
                          <a:effectLst/>
                        </a:rPr>
                        <a:t> </a:t>
                      </a:r>
                      <a:r>
                        <a:rPr lang="en-US" sz="1400" dirty="0" err="1">
                          <a:effectLst/>
                        </a:rPr>
                        <a:t>eine</a:t>
                      </a:r>
                      <a:r>
                        <a:rPr lang="en-US" sz="1400" dirty="0">
                          <a:effectLst/>
                        </a:rPr>
                        <a:t> </a:t>
                      </a:r>
                      <a:r>
                        <a:rPr lang="en-US" sz="1400" dirty="0" err="1">
                          <a:effectLst/>
                        </a:rPr>
                        <a:t>Frage</a:t>
                      </a:r>
                      <a:r>
                        <a:rPr lang="en-US" sz="1400" dirty="0">
                          <a:effectLst/>
                        </a:rPr>
                        <a:t> </a:t>
                      </a:r>
                      <a:r>
                        <a:rPr lang="en-US" sz="1400" dirty="0" err="1">
                          <a:effectLst/>
                        </a:rPr>
                        <a:t>beantwortet</a:t>
                      </a:r>
                      <a:r>
                        <a:rPr lang="en-US" sz="1400" dirty="0">
                          <a:effectLst/>
                        </a:rPr>
                        <a:t>.</a:t>
                      </a:r>
                      <a:endParaRPr lang="ru-RU"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1 </a:t>
                      </a:r>
                      <a:r>
                        <a:rPr lang="en-US" sz="1400" dirty="0" err="1">
                          <a:effectLst/>
                        </a:rPr>
                        <a:t>Punkte</a:t>
                      </a:r>
                      <a:endParaRPr lang="ru-RU" sz="1400" dirty="0">
                        <a:effectLst/>
                      </a:endParaRPr>
                    </a:p>
                    <a:p>
                      <a:pPr>
                        <a:lnSpc>
                          <a:spcPct val="115000"/>
                        </a:lnSpc>
                        <a:spcAft>
                          <a:spcPts val="0"/>
                        </a:spcAft>
                      </a:pPr>
                      <a:r>
                        <a:rPr lang="en-US" sz="1400" dirty="0">
                          <a:effectLst/>
                        </a:rPr>
                        <a:t>3 </a:t>
                      </a:r>
                      <a:r>
                        <a:rPr lang="en-US" sz="1400" dirty="0" err="1">
                          <a:effectLst/>
                        </a:rPr>
                        <a:t>Punkte</a:t>
                      </a:r>
                      <a:endParaRPr lang="ru-RU" sz="140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3"/>
                  </a:ext>
                </a:extLst>
              </a:tr>
              <a:tr h="341024">
                <a:tc>
                  <a:txBody>
                    <a:bodyPr/>
                    <a:lstStyle/>
                    <a:p>
                      <a:pPr>
                        <a:lnSpc>
                          <a:spcPct val="115000"/>
                        </a:lnSpc>
                        <a:spcAft>
                          <a:spcPts val="0"/>
                        </a:spcAft>
                      </a:pPr>
                      <a:r>
                        <a:rPr lang="en-US" sz="1400" dirty="0">
                          <a:effectLst/>
                        </a:rPr>
                        <a:t>4. </a:t>
                      </a:r>
                      <a:r>
                        <a:rPr lang="en-US" sz="1400" dirty="0" err="1">
                          <a:effectLst/>
                        </a:rPr>
                        <a:t>Ich</a:t>
                      </a:r>
                      <a:r>
                        <a:rPr lang="en-US" sz="1400" dirty="0">
                          <a:effectLst/>
                        </a:rPr>
                        <a:t> </a:t>
                      </a:r>
                      <a:r>
                        <a:rPr lang="en-US" sz="1400" dirty="0" err="1">
                          <a:effectLst/>
                        </a:rPr>
                        <a:t>habe</a:t>
                      </a:r>
                      <a:r>
                        <a:rPr lang="en-US" sz="1400" dirty="0">
                          <a:effectLst/>
                        </a:rPr>
                        <a:t> </a:t>
                      </a:r>
                      <a:r>
                        <a:rPr lang="en-US" sz="1400" dirty="0" err="1">
                          <a:effectLst/>
                        </a:rPr>
                        <a:t>stumme</a:t>
                      </a:r>
                      <a:r>
                        <a:rPr lang="en-US" sz="1400" dirty="0">
                          <a:effectLst/>
                        </a:rPr>
                        <a:t> </a:t>
                      </a:r>
                      <a:r>
                        <a:rPr lang="en-US" sz="1400" dirty="0" err="1">
                          <a:effectLst/>
                        </a:rPr>
                        <a:t>Szenen</a:t>
                      </a:r>
                      <a:r>
                        <a:rPr lang="en-US" sz="1400" dirty="0">
                          <a:effectLst/>
                        </a:rPr>
                        <a:t> </a:t>
                      </a:r>
                      <a:r>
                        <a:rPr lang="en-US" sz="1400" dirty="0" err="1">
                          <a:effectLst/>
                        </a:rPr>
                        <a:t>gespielt</a:t>
                      </a:r>
                      <a:r>
                        <a:rPr lang="en-US" sz="1400" dirty="0">
                          <a:effectLst/>
                        </a:rPr>
                        <a:t>.</a:t>
                      </a:r>
                      <a:endParaRPr lang="ru-RU"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5 </a:t>
                      </a:r>
                      <a:r>
                        <a:rPr lang="en-US" sz="1400" dirty="0" err="1">
                          <a:effectLst/>
                        </a:rPr>
                        <a:t>Punkte</a:t>
                      </a:r>
                      <a:endParaRPr lang="ru-RU" sz="140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4"/>
                  </a:ext>
                </a:extLst>
              </a:tr>
              <a:tr h="705370">
                <a:tc>
                  <a:txBody>
                    <a:bodyPr/>
                    <a:lstStyle/>
                    <a:p>
                      <a:pPr>
                        <a:lnSpc>
                          <a:spcPct val="115000"/>
                        </a:lnSpc>
                        <a:spcAft>
                          <a:spcPts val="0"/>
                        </a:spcAft>
                      </a:pPr>
                      <a:r>
                        <a:rPr lang="en-US" sz="1400" dirty="0">
                          <a:effectLst/>
                        </a:rPr>
                        <a:t>5. -  </a:t>
                      </a:r>
                      <a:r>
                        <a:rPr lang="en-US" sz="1400" dirty="0" err="1">
                          <a:effectLst/>
                        </a:rPr>
                        <a:t>Ich</a:t>
                      </a:r>
                      <a:r>
                        <a:rPr lang="en-US" sz="1400" dirty="0">
                          <a:effectLst/>
                        </a:rPr>
                        <a:t> </a:t>
                      </a:r>
                      <a:r>
                        <a:rPr lang="en-US" sz="1400" dirty="0" err="1">
                          <a:effectLst/>
                        </a:rPr>
                        <a:t>habe</a:t>
                      </a:r>
                      <a:r>
                        <a:rPr lang="en-US" sz="1400" dirty="0">
                          <a:effectLst/>
                        </a:rPr>
                        <a:t> </a:t>
                      </a:r>
                      <a:r>
                        <a:rPr lang="en-US" sz="1400" dirty="0" err="1">
                          <a:effectLst/>
                        </a:rPr>
                        <a:t>recherchiert</a:t>
                      </a:r>
                      <a:r>
                        <a:rPr lang="en-US" sz="1400" dirty="0">
                          <a:effectLst/>
                        </a:rPr>
                        <a:t>  </a:t>
                      </a:r>
                      <a:r>
                        <a:rPr lang="en-US" sz="1400" dirty="0" err="1">
                          <a:effectLst/>
                        </a:rPr>
                        <a:t>oder</a:t>
                      </a:r>
                      <a:r>
                        <a:rPr lang="en-US" sz="1400" dirty="0">
                          <a:effectLst/>
                        </a:rPr>
                        <a:t> am </a:t>
                      </a:r>
                      <a:r>
                        <a:rPr lang="en-US" sz="1400" dirty="0" err="1">
                          <a:effectLst/>
                        </a:rPr>
                        <a:t>Plakat</a:t>
                      </a:r>
                      <a:r>
                        <a:rPr lang="en-US" sz="1400" dirty="0">
                          <a:effectLst/>
                        </a:rPr>
                        <a:t> </a:t>
                      </a:r>
                      <a:r>
                        <a:rPr lang="en-US" sz="1400" dirty="0" err="1">
                          <a:effectLst/>
                        </a:rPr>
                        <a:t>gearbeitet</a:t>
                      </a:r>
                      <a:r>
                        <a:rPr lang="en-US" sz="1400" dirty="0">
                          <a:effectLst/>
                        </a:rPr>
                        <a:t>.</a:t>
                      </a:r>
                      <a:endParaRPr lang="ru-RU" sz="1400" dirty="0">
                        <a:effectLst/>
                      </a:endParaRPr>
                    </a:p>
                    <a:p>
                      <a:pPr>
                        <a:lnSpc>
                          <a:spcPct val="115000"/>
                        </a:lnSpc>
                        <a:spcAft>
                          <a:spcPts val="0"/>
                        </a:spcAft>
                      </a:pPr>
                      <a:r>
                        <a:rPr lang="en-US" sz="1400" dirty="0">
                          <a:effectLst/>
                        </a:rPr>
                        <a:t>    - </a:t>
                      </a:r>
                      <a:r>
                        <a:rPr lang="en-US" sz="1400" dirty="0" err="1">
                          <a:effectLst/>
                        </a:rPr>
                        <a:t>Ich</a:t>
                      </a:r>
                      <a:r>
                        <a:rPr lang="en-US" sz="1400" dirty="0">
                          <a:effectLst/>
                        </a:rPr>
                        <a:t> </a:t>
                      </a:r>
                      <a:r>
                        <a:rPr lang="en-US" sz="1400" dirty="0" err="1">
                          <a:effectLst/>
                        </a:rPr>
                        <a:t>habe</a:t>
                      </a:r>
                      <a:r>
                        <a:rPr lang="en-US" sz="1400" dirty="0">
                          <a:effectLst/>
                        </a:rPr>
                        <a:t> </a:t>
                      </a:r>
                      <a:r>
                        <a:rPr lang="en-US" sz="1400" dirty="0" err="1">
                          <a:effectLst/>
                        </a:rPr>
                        <a:t>recherchiert</a:t>
                      </a:r>
                      <a:r>
                        <a:rPr lang="en-US" sz="1400" dirty="0">
                          <a:effectLst/>
                        </a:rPr>
                        <a:t>  und am </a:t>
                      </a:r>
                      <a:r>
                        <a:rPr lang="en-US" sz="1400" dirty="0" err="1">
                          <a:effectLst/>
                        </a:rPr>
                        <a:t>Plakat</a:t>
                      </a:r>
                      <a:r>
                        <a:rPr lang="en-US" sz="1400" dirty="0">
                          <a:effectLst/>
                        </a:rPr>
                        <a:t> </a:t>
                      </a:r>
                      <a:r>
                        <a:rPr lang="en-US" sz="1400" dirty="0" err="1">
                          <a:effectLst/>
                        </a:rPr>
                        <a:t>gearbeitet</a:t>
                      </a:r>
                      <a:r>
                        <a:rPr lang="en-US" sz="1400" dirty="0">
                          <a:effectLst/>
                        </a:rPr>
                        <a:t>.</a:t>
                      </a:r>
                      <a:endParaRPr lang="ru-RU"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5 </a:t>
                      </a:r>
                      <a:r>
                        <a:rPr lang="en-US" sz="1400" dirty="0" err="1">
                          <a:effectLst/>
                        </a:rPr>
                        <a:t>Punkte</a:t>
                      </a:r>
                      <a:endParaRPr lang="ru-RU" sz="1400" dirty="0">
                        <a:effectLst/>
                      </a:endParaRPr>
                    </a:p>
                    <a:p>
                      <a:pPr>
                        <a:lnSpc>
                          <a:spcPct val="115000"/>
                        </a:lnSpc>
                        <a:spcAft>
                          <a:spcPts val="0"/>
                        </a:spcAft>
                      </a:pPr>
                      <a:r>
                        <a:rPr lang="en-US" sz="1400" dirty="0">
                          <a:effectLst/>
                        </a:rPr>
                        <a:t>8 </a:t>
                      </a:r>
                      <a:r>
                        <a:rPr lang="en-US" sz="1400" dirty="0" err="1">
                          <a:effectLst/>
                        </a:rPr>
                        <a:t>Punkte</a:t>
                      </a:r>
                      <a:endParaRPr lang="ru-RU" sz="140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5"/>
                  </a:ext>
                </a:extLst>
              </a:tr>
              <a:tr h="915648">
                <a:tc>
                  <a:txBody>
                    <a:bodyPr/>
                    <a:lstStyle/>
                    <a:p>
                      <a:pPr>
                        <a:lnSpc>
                          <a:spcPct val="115000"/>
                        </a:lnSpc>
                        <a:spcAft>
                          <a:spcPts val="0"/>
                        </a:spcAft>
                      </a:pPr>
                      <a:r>
                        <a:rPr lang="en-US" sz="1400" dirty="0">
                          <a:effectLst/>
                        </a:rPr>
                        <a:t>6. </a:t>
                      </a:r>
                      <a:r>
                        <a:rPr lang="en-US" sz="1400" dirty="0" err="1">
                          <a:effectLst/>
                        </a:rPr>
                        <a:t>Ich</a:t>
                      </a:r>
                      <a:r>
                        <a:rPr lang="en-US" sz="1400" dirty="0">
                          <a:effectLst/>
                        </a:rPr>
                        <a:t> </a:t>
                      </a:r>
                      <a:r>
                        <a:rPr lang="en-US" sz="1400" dirty="0" err="1">
                          <a:effectLst/>
                        </a:rPr>
                        <a:t>darf</a:t>
                      </a:r>
                      <a:r>
                        <a:rPr lang="en-US" sz="1400" dirty="0">
                          <a:effectLst/>
                        </a:rPr>
                        <a:t> </a:t>
                      </a:r>
                      <a:r>
                        <a:rPr lang="en-US" sz="1400" dirty="0" err="1">
                          <a:effectLst/>
                        </a:rPr>
                        <a:t>noch</a:t>
                      </a:r>
                      <a:r>
                        <a:rPr lang="en-US" sz="1400" dirty="0">
                          <a:effectLst/>
                        </a:rPr>
                        <a:t> 1 </a:t>
                      </a:r>
                      <a:r>
                        <a:rPr lang="en-US" sz="1400" dirty="0" err="1">
                          <a:effectLst/>
                        </a:rPr>
                        <a:t>Punkt</a:t>
                      </a:r>
                      <a:r>
                        <a:rPr lang="en-US" sz="1400" dirty="0">
                          <a:effectLst/>
                        </a:rPr>
                        <a:t> </a:t>
                      </a:r>
                      <a:r>
                        <a:rPr lang="en-US" sz="1400" dirty="0" err="1">
                          <a:effectLst/>
                        </a:rPr>
                        <a:t>dazugeben</a:t>
                      </a:r>
                      <a:r>
                        <a:rPr lang="en-US" sz="1400" dirty="0">
                          <a:effectLst/>
                        </a:rPr>
                        <a:t>, </a:t>
                      </a:r>
                      <a:r>
                        <a:rPr lang="en-US" sz="1400" dirty="0" err="1">
                          <a:effectLst/>
                        </a:rPr>
                        <a:t>wenn</a:t>
                      </a:r>
                      <a:r>
                        <a:rPr lang="en-US" sz="1400" dirty="0">
                          <a:effectLst/>
                        </a:rPr>
                        <a:t> </a:t>
                      </a:r>
                      <a:r>
                        <a:rPr lang="en-US" sz="1400" dirty="0" err="1">
                          <a:effectLst/>
                        </a:rPr>
                        <a:t>ich</a:t>
                      </a:r>
                      <a:endParaRPr lang="ru-RU" sz="1400" dirty="0">
                        <a:effectLst/>
                      </a:endParaRPr>
                    </a:p>
                    <a:p>
                      <a:pPr>
                        <a:lnSpc>
                          <a:spcPct val="115000"/>
                        </a:lnSpc>
                        <a:spcAft>
                          <a:spcPts val="0"/>
                        </a:spcAft>
                      </a:pPr>
                      <a:r>
                        <a:rPr lang="en-US" sz="1400" dirty="0">
                          <a:effectLst/>
                        </a:rPr>
                        <a:t>    - </a:t>
                      </a:r>
                      <a:r>
                        <a:rPr lang="en-US" sz="1400" dirty="0" err="1">
                          <a:effectLst/>
                        </a:rPr>
                        <a:t>Interviewergebnisse</a:t>
                      </a:r>
                      <a:r>
                        <a:rPr lang="en-US" sz="1400" dirty="0">
                          <a:effectLst/>
                        </a:rPr>
                        <a:t> </a:t>
                      </a:r>
                      <a:r>
                        <a:rPr lang="en-US" sz="1400" dirty="0" err="1">
                          <a:effectLst/>
                        </a:rPr>
                        <a:t>protokoliert</a:t>
                      </a:r>
                      <a:r>
                        <a:rPr lang="en-US" sz="1400" dirty="0">
                          <a:effectLst/>
                        </a:rPr>
                        <a:t> </a:t>
                      </a:r>
                      <a:r>
                        <a:rPr lang="en-US" sz="1400" dirty="0" err="1">
                          <a:effectLst/>
                        </a:rPr>
                        <a:t>habe</a:t>
                      </a:r>
                      <a:r>
                        <a:rPr lang="en-US" sz="1400" dirty="0">
                          <a:effectLst/>
                        </a:rPr>
                        <a:t>.</a:t>
                      </a:r>
                      <a:endParaRPr lang="ru-RU" sz="1400" dirty="0">
                        <a:effectLst/>
                      </a:endParaRPr>
                    </a:p>
                    <a:p>
                      <a:pPr>
                        <a:lnSpc>
                          <a:spcPct val="115000"/>
                        </a:lnSpc>
                        <a:spcAft>
                          <a:spcPts val="0"/>
                        </a:spcAft>
                      </a:pPr>
                      <a:r>
                        <a:rPr lang="en-US" sz="1400" dirty="0">
                          <a:effectLst/>
                        </a:rPr>
                        <a:t>    - </a:t>
                      </a:r>
                      <a:r>
                        <a:rPr lang="en-US" sz="1400" dirty="0" err="1">
                          <a:effectLst/>
                        </a:rPr>
                        <a:t>aktiv</a:t>
                      </a:r>
                      <a:r>
                        <a:rPr lang="en-US" sz="1400" dirty="0">
                          <a:effectLst/>
                        </a:rPr>
                        <a:t> </a:t>
                      </a:r>
                      <a:r>
                        <a:rPr lang="en-US" sz="1400" dirty="0" err="1">
                          <a:effectLst/>
                        </a:rPr>
                        <a:t>bei</a:t>
                      </a:r>
                      <a:r>
                        <a:rPr lang="en-US" sz="1400" dirty="0">
                          <a:effectLst/>
                        </a:rPr>
                        <a:t> der </a:t>
                      </a:r>
                      <a:r>
                        <a:rPr lang="en-US" sz="1400" dirty="0" err="1">
                          <a:effectLst/>
                        </a:rPr>
                        <a:t>Textgliederung</a:t>
                      </a:r>
                      <a:r>
                        <a:rPr lang="en-US" sz="1400" dirty="0">
                          <a:effectLst/>
                        </a:rPr>
                        <a:t> war.</a:t>
                      </a:r>
                      <a:endParaRPr lang="ru-RU"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400" dirty="0">
                          <a:effectLst/>
                        </a:rPr>
                        <a:t> </a:t>
                      </a:r>
                      <a:endParaRPr lang="ru-RU" sz="1400" dirty="0">
                        <a:effectLst/>
                      </a:endParaRPr>
                    </a:p>
                    <a:p>
                      <a:pPr>
                        <a:lnSpc>
                          <a:spcPct val="115000"/>
                        </a:lnSpc>
                        <a:spcAft>
                          <a:spcPts val="0"/>
                        </a:spcAft>
                      </a:pPr>
                      <a:r>
                        <a:rPr lang="en-US" sz="1400" dirty="0">
                          <a:effectLst/>
                        </a:rPr>
                        <a:t>1 </a:t>
                      </a:r>
                      <a:r>
                        <a:rPr lang="en-US" sz="1400" dirty="0" err="1">
                          <a:effectLst/>
                        </a:rPr>
                        <a:t>Punkt</a:t>
                      </a:r>
                      <a:endParaRPr lang="ru-RU" sz="1400" dirty="0">
                        <a:effectLst/>
                      </a:endParaRPr>
                    </a:p>
                    <a:p>
                      <a:pPr>
                        <a:lnSpc>
                          <a:spcPct val="115000"/>
                        </a:lnSpc>
                        <a:spcAft>
                          <a:spcPts val="0"/>
                        </a:spcAft>
                      </a:pPr>
                      <a:r>
                        <a:rPr lang="en-US" sz="1400" dirty="0">
                          <a:effectLst/>
                        </a:rPr>
                        <a:t>1 </a:t>
                      </a:r>
                      <a:r>
                        <a:rPr lang="en-US" sz="1400" dirty="0" err="1">
                          <a:effectLst/>
                        </a:rPr>
                        <a:t>Punkt</a:t>
                      </a:r>
                      <a:endParaRPr lang="ru-RU" sz="140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6"/>
                  </a:ext>
                </a:extLst>
              </a:tr>
              <a:tr h="341024">
                <a:tc>
                  <a:txBody>
                    <a:bodyPr/>
                    <a:lstStyle/>
                    <a:p>
                      <a:pPr>
                        <a:lnSpc>
                          <a:spcPct val="115000"/>
                        </a:lnSpc>
                        <a:spcAft>
                          <a:spcPts val="0"/>
                        </a:spcAft>
                      </a:pPr>
                      <a:r>
                        <a:rPr lang="en-US" sz="1400" dirty="0" err="1">
                          <a:effectLst/>
                        </a:rPr>
                        <a:t>Meine</a:t>
                      </a:r>
                      <a:r>
                        <a:rPr lang="en-US" sz="1400" dirty="0">
                          <a:effectLst/>
                        </a:rPr>
                        <a:t> </a:t>
                      </a:r>
                      <a:r>
                        <a:rPr lang="en-US" sz="1400" dirty="0" err="1">
                          <a:effectLst/>
                        </a:rPr>
                        <a:t>Punkte</a:t>
                      </a:r>
                      <a:endParaRPr lang="ru-RU"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200">
                          <a:effectLst/>
                        </a:rPr>
                        <a:t> </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xmlns="" val="10007"/>
                  </a:ext>
                </a:extLst>
              </a:tr>
              <a:tr h="341024">
                <a:tc>
                  <a:txBody>
                    <a:bodyPr/>
                    <a:lstStyle/>
                    <a:p>
                      <a:pPr>
                        <a:lnSpc>
                          <a:spcPct val="115000"/>
                        </a:lnSpc>
                        <a:spcAft>
                          <a:spcPts val="0"/>
                        </a:spcAft>
                      </a:pPr>
                      <a:r>
                        <a:rPr lang="en-US" sz="1400" dirty="0" err="1">
                          <a:effectLst/>
                        </a:rPr>
                        <a:t>Meine</a:t>
                      </a:r>
                      <a:r>
                        <a:rPr lang="en-US" sz="1400" dirty="0">
                          <a:effectLst/>
                        </a:rPr>
                        <a:t> Note</a:t>
                      </a:r>
                      <a:endParaRPr lang="ru-RU" sz="1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200" dirty="0">
                          <a:effectLst/>
                        </a:rPr>
                        <a:t> </a:t>
                      </a:r>
                      <a:endParaRPr lang="ru-RU" sz="110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2930607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YL-Ira\Desktop\курсы Goethe.de\мой проект\фотографии\отбор\IMAG0203.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70832" y="1166008"/>
            <a:ext cx="8549640" cy="528732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691680" y="332656"/>
            <a:ext cx="5616624" cy="523220"/>
          </a:xfrm>
          <a:prstGeom prst="rect">
            <a:avLst/>
          </a:prstGeom>
          <a:noFill/>
        </p:spPr>
        <p:txBody>
          <a:bodyPr wrap="square" rtlCol="0">
            <a:spAutoFit/>
          </a:bodyPr>
          <a:lstStyle/>
          <a:p>
            <a:pPr lvl="0" algn="ctr" fontAlgn="base">
              <a:spcBef>
                <a:spcPct val="0"/>
              </a:spcBef>
              <a:spcAft>
                <a:spcPct val="0"/>
              </a:spcAft>
              <a:tabLst>
                <a:tab pos="2970213" algn="ctr"/>
              </a:tabLst>
            </a:pPr>
            <a:r>
              <a:rPr lang="en-US" sz="2800" b="1" dirty="0" err="1">
                <a:latin typeface="Calibri" pitchFamily="34" charset="0"/>
                <a:ea typeface="Calibri" pitchFamily="34" charset="0"/>
                <a:cs typeface="Times New Roman" pitchFamily="18" charset="0"/>
              </a:rPr>
              <a:t>Selbstbewertung</a:t>
            </a:r>
            <a:endParaRPr lang="ru-RU" sz="2800" dirty="0">
              <a:latin typeface="Arial" pitchFamily="34" charset="0"/>
              <a:cs typeface="Arial" pitchFamily="34" charset="0"/>
            </a:endParaRPr>
          </a:p>
        </p:txBody>
      </p:sp>
    </p:spTree>
    <p:extLst>
      <p:ext uri="{BB962C8B-B14F-4D97-AF65-F5344CB8AC3E}">
        <p14:creationId xmlns:p14="http://schemas.microsoft.com/office/powerpoint/2010/main" val="27089504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220554"/>
            <a:ext cx="6264696" cy="5016758"/>
          </a:xfrm>
          <a:prstGeom prst="rect">
            <a:avLst/>
          </a:prstGeom>
          <a:noFill/>
        </p:spPr>
        <p:txBody>
          <a:bodyPr wrap="square" rtlCol="0">
            <a:spAutoFit/>
          </a:bodyPr>
          <a:lstStyle/>
          <a:p>
            <a:r>
              <a:rPr lang="de-DE" sz="2000" dirty="0">
                <a:solidFill>
                  <a:prstClr val="black"/>
                </a:solidFill>
              </a:rPr>
              <a:t>1. Das Projekt “Rapunzel” war</a:t>
            </a:r>
          </a:p>
          <a:p>
            <a:r>
              <a:rPr lang="de-DE" sz="2000" dirty="0">
                <a:solidFill>
                  <a:srgbClr val="4E67C8"/>
                </a:solidFill>
              </a:rPr>
              <a:t>Interessant    </a:t>
            </a:r>
            <a:r>
              <a:rPr lang="ru-RU" sz="2000" dirty="0">
                <a:solidFill>
                  <a:srgbClr val="002060"/>
                </a:solidFill>
              </a:rPr>
              <a:t>8</a:t>
            </a:r>
            <a:r>
              <a:rPr lang="de-DE" sz="2000" dirty="0">
                <a:solidFill>
                  <a:srgbClr val="4E67C8"/>
                </a:solidFill>
              </a:rPr>
              <a:t>          nicht interessant    </a:t>
            </a:r>
            <a:r>
              <a:rPr lang="ru-RU" sz="2000" dirty="0">
                <a:solidFill>
                  <a:srgbClr val="002060"/>
                </a:solidFill>
              </a:rPr>
              <a:t>1</a:t>
            </a:r>
            <a:endParaRPr lang="de-DE" sz="2000" dirty="0">
              <a:solidFill>
                <a:srgbClr val="002060"/>
              </a:solidFill>
            </a:endParaRPr>
          </a:p>
          <a:p>
            <a:r>
              <a:rPr lang="de-DE" sz="2000" dirty="0">
                <a:solidFill>
                  <a:prstClr val="black"/>
                </a:solidFill>
              </a:rPr>
              <a:t>2. Die Arbeit am Projekt war</a:t>
            </a:r>
          </a:p>
          <a:p>
            <a:r>
              <a:rPr lang="de-DE" sz="2000" dirty="0">
                <a:solidFill>
                  <a:srgbClr val="4E67C8"/>
                </a:solidFill>
              </a:rPr>
              <a:t>Schwer   </a:t>
            </a:r>
            <a:r>
              <a:rPr lang="ru-RU" sz="2000" dirty="0">
                <a:solidFill>
                  <a:srgbClr val="002060"/>
                </a:solidFill>
              </a:rPr>
              <a:t>1</a:t>
            </a:r>
            <a:r>
              <a:rPr lang="de-DE" sz="2000" dirty="0">
                <a:solidFill>
                  <a:srgbClr val="4E67C8"/>
                </a:solidFill>
              </a:rPr>
              <a:t>   nicht besonders schwer   </a:t>
            </a:r>
            <a:r>
              <a:rPr lang="ru-RU" sz="2000" dirty="0">
                <a:solidFill>
                  <a:srgbClr val="002060"/>
                </a:solidFill>
              </a:rPr>
              <a:t>8</a:t>
            </a:r>
            <a:r>
              <a:rPr lang="de-DE" sz="2000" dirty="0">
                <a:solidFill>
                  <a:srgbClr val="4E67C8"/>
                </a:solidFill>
              </a:rPr>
              <a:t>  leicht  </a:t>
            </a:r>
            <a:r>
              <a:rPr lang="ru-RU" sz="2000" dirty="0">
                <a:solidFill>
                  <a:srgbClr val="002060"/>
                </a:solidFill>
              </a:rPr>
              <a:t>0</a:t>
            </a:r>
            <a:endParaRPr lang="de-DE" sz="2000" dirty="0">
              <a:solidFill>
                <a:srgbClr val="002060"/>
              </a:solidFill>
            </a:endParaRPr>
          </a:p>
          <a:p>
            <a:r>
              <a:rPr lang="de-DE" sz="2000" dirty="0">
                <a:solidFill>
                  <a:prstClr val="black"/>
                </a:solidFill>
              </a:rPr>
              <a:t>3. Besonders hat mir gefallen ...</a:t>
            </a:r>
          </a:p>
          <a:p>
            <a:r>
              <a:rPr lang="de-DE" sz="2000" dirty="0">
                <a:solidFill>
                  <a:srgbClr val="4E67C8"/>
                </a:solidFill>
              </a:rPr>
              <a:t>Interviewen   </a:t>
            </a:r>
            <a:r>
              <a:rPr lang="ru-RU" sz="2000" dirty="0">
                <a:solidFill>
                  <a:srgbClr val="002060"/>
                </a:solidFill>
              </a:rPr>
              <a:t>4</a:t>
            </a:r>
            <a:endParaRPr lang="de-DE" sz="2000" dirty="0">
              <a:solidFill>
                <a:srgbClr val="002060"/>
              </a:solidFill>
            </a:endParaRPr>
          </a:p>
          <a:p>
            <a:r>
              <a:rPr lang="de-DE" sz="2000" dirty="0" err="1">
                <a:solidFill>
                  <a:srgbClr val="4E67C8"/>
                </a:solidFill>
              </a:rPr>
              <a:t>Szennen</a:t>
            </a:r>
            <a:r>
              <a:rPr lang="de-DE" sz="2000" dirty="0">
                <a:solidFill>
                  <a:srgbClr val="4E67C8"/>
                </a:solidFill>
              </a:rPr>
              <a:t> spielen   </a:t>
            </a:r>
            <a:r>
              <a:rPr lang="ru-RU" sz="2000" dirty="0">
                <a:solidFill>
                  <a:srgbClr val="002060"/>
                </a:solidFill>
              </a:rPr>
              <a:t>7</a:t>
            </a:r>
            <a:endParaRPr lang="de-DE" sz="2000" dirty="0">
              <a:solidFill>
                <a:srgbClr val="002060"/>
              </a:solidFill>
            </a:endParaRPr>
          </a:p>
          <a:p>
            <a:r>
              <a:rPr lang="de-DE" sz="2000" dirty="0">
                <a:solidFill>
                  <a:srgbClr val="4E67C8"/>
                </a:solidFill>
              </a:rPr>
              <a:t>Das Märchen lesen  </a:t>
            </a:r>
            <a:r>
              <a:rPr lang="ru-RU" sz="2000" dirty="0">
                <a:solidFill>
                  <a:srgbClr val="002060"/>
                </a:solidFill>
              </a:rPr>
              <a:t>1</a:t>
            </a:r>
            <a:endParaRPr lang="de-DE" sz="2000" dirty="0">
              <a:solidFill>
                <a:srgbClr val="002060"/>
              </a:solidFill>
            </a:endParaRPr>
          </a:p>
          <a:p>
            <a:r>
              <a:rPr lang="de-DE" sz="2000" dirty="0">
                <a:solidFill>
                  <a:srgbClr val="4E67C8"/>
                </a:solidFill>
              </a:rPr>
              <a:t>In der Gruppe arbeiten  </a:t>
            </a:r>
            <a:r>
              <a:rPr lang="ru-RU" sz="2000" dirty="0">
                <a:solidFill>
                  <a:srgbClr val="002060"/>
                </a:solidFill>
              </a:rPr>
              <a:t>6</a:t>
            </a:r>
            <a:r>
              <a:rPr lang="de-DE" sz="2000" dirty="0">
                <a:solidFill>
                  <a:srgbClr val="4E67C8"/>
                </a:solidFill>
              </a:rPr>
              <a:t> </a:t>
            </a:r>
          </a:p>
          <a:p>
            <a:r>
              <a:rPr lang="de-DE" sz="2000" dirty="0">
                <a:solidFill>
                  <a:srgbClr val="4E67C8"/>
                </a:solidFill>
              </a:rPr>
              <a:t>Recherchen</a:t>
            </a:r>
            <a:r>
              <a:rPr lang="ru-RU" sz="2000" dirty="0">
                <a:solidFill>
                  <a:srgbClr val="4E67C8"/>
                </a:solidFill>
              </a:rPr>
              <a:t> </a:t>
            </a:r>
            <a:r>
              <a:rPr lang="ru-RU" sz="2000" dirty="0">
                <a:solidFill>
                  <a:srgbClr val="002060"/>
                </a:solidFill>
              </a:rPr>
              <a:t>3</a:t>
            </a:r>
            <a:endParaRPr lang="de-DE" sz="2000" dirty="0">
              <a:solidFill>
                <a:srgbClr val="002060"/>
              </a:solidFill>
            </a:endParaRPr>
          </a:p>
          <a:p>
            <a:r>
              <a:rPr lang="de-DE" sz="2000" dirty="0">
                <a:solidFill>
                  <a:srgbClr val="4E67C8"/>
                </a:solidFill>
              </a:rPr>
              <a:t>Das Plakat malen</a:t>
            </a:r>
            <a:r>
              <a:rPr lang="ru-RU" sz="2000" dirty="0">
                <a:solidFill>
                  <a:srgbClr val="4E67C8"/>
                </a:solidFill>
              </a:rPr>
              <a:t> </a:t>
            </a:r>
            <a:r>
              <a:rPr lang="ru-RU" sz="2000" dirty="0">
                <a:solidFill>
                  <a:srgbClr val="002060"/>
                </a:solidFill>
              </a:rPr>
              <a:t>4</a:t>
            </a:r>
            <a:endParaRPr lang="de-DE" sz="2000" dirty="0">
              <a:solidFill>
                <a:srgbClr val="002060"/>
              </a:solidFill>
            </a:endParaRPr>
          </a:p>
          <a:p>
            <a:r>
              <a:rPr lang="de-DE" sz="2000" dirty="0">
                <a:solidFill>
                  <a:srgbClr val="4E67C8"/>
                </a:solidFill>
              </a:rPr>
              <a:t>Gute Noten</a:t>
            </a:r>
            <a:r>
              <a:rPr lang="ru-RU" sz="2000" dirty="0">
                <a:solidFill>
                  <a:srgbClr val="4E67C8"/>
                </a:solidFill>
              </a:rPr>
              <a:t>  </a:t>
            </a:r>
            <a:r>
              <a:rPr lang="ru-RU" sz="2000" dirty="0">
                <a:solidFill>
                  <a:srgbClr val="002060"/>
                </a:solidFill>
              </a:rPr>
              <a:t>8</a:t>
            </a:r>
            <a:endParaRPr lang="de-DE" sz="2000" dirty="0">
              <a:solidFill>
                <a:srgbClr val="002060"/>
              </a:solidFill>
            </a:endParaRPr>
          </a:p>
          <a:p>
            <a:r>
              <a:rPr lang="de-DE" sz="2000" dirty="0">
                <a:solidFill>
                  <a:srgbClr val="4E67C8"/>
                </a:solidFill>
              </a:rPr>
              <a:t>anderes</a:t>
            </a:r>
          </a:p>
          <a:p>
            <a:r>
              <a:rPr lang="de-DE" sz="2000" dirty="0">
                <a:solidFill>
                  <a:prstClr val="black"/>
                </a:solidFill>
              </a:rPr>
              <a:t>4. Möchtet ihr an solch einem </a:t>
            </a:r>
            <a:endParaRPr lang="ru-RU" sz="2000" dirty="0">
              <a:solidFill>
                <a:prstClr val="black"/>
              </a:solidFill>
            </a:endParaRPr>
          </a:p>
          <a:p>
            <a:r>
              <a:rPr lang="de-DE" sz="2000" dirty="0">
                <a:solidFill>
                  <a:prstClr val="black"/>
                </a:solidFill>
              </a:rPr>
              <a:t>Projekt wieder teilnehmen?</a:t>
            </a:r>
          </a:p>
          <a:p>
            <a:r>
              <a:rPr lang="de-DE" sz="2000" dirty="0">
                <a:solidFill>
                  <a:srgbClr val="4E67C8"/>
                </a:solidFill>
              </a:rPr>
              <a:t>Ja   </a:t>
            </a:r>
            <a:r>
              <a:rPr lang="ru-RU" sz="2000" dirty="0">
                <a:solidFill>
                  <a:srgbClr val="002060"/>
                </a:solidFill>
              </a:rPr>
              <a:t>9</a:t>
            </a:r>
            <a:r>
              <a:rPr lang="de-DE" sz="2000" dirty="0">
                <a:solidFill>
                  <a:srgbClr val="4E67C8"/>
                </a:solidFill>
              </a:rPr>
              <a:t>                    nein</a:t>
            </a:r>
            <a:r>
              <a:rPr lang="ru-RU" sz="2000" dirty="0">
                <a:solidFill>
                  <a:srgbClr val="4E67C8"/>
                </a:solidFill>
              </a:rPr>
              <a:t>  </a:t>
            </a:r>
            <a:r>
              <a:rPr lang="ru-RU" sz="2000" dirty="0">
                <a:solidFill>
                  <a:srgbClr val="002060"/>
                </a:solidFill>
              </a:rPr>
              <a:t>0</a:t>
            </a:r>
            <a:endParaRPr lang="de-DE" sz="2000" dirty="0">
              <a:solidFill>
                <a:srgbClr val="002060"/>
              </a:solidFill>
            </a:endParaRPr>
          </a:p>
        </p:txBody>
      </p:sp>
      <p:sp>
        <p:nvSpPr>
          <p:cNvPr id="3" name="TextBox 2"/>
          <p:cNvSpPr txBox="1"/>
          <p:nvPr/>
        </p:nvSpPr>
        <p:spPr>
          <a:xfrm>
            <a:off x="1115616" y="332656"/>
            <a:ext cx="6480720" cy="523220"/>
          </a:xfrm>
          <a:prstGeom prst="rect">
            <a:avLst/>
          </a:prstGeom>
          <a:noFill/>
        </p:spPr>
        <p:txBody>
          <a:bodyPr wrap="square" rtlCol="0">
            <a:spAutoFit/>
          </a:bodyPr>
          <a:lstStyle/>
          <a:p>
            <a:pPr algn="ctr"/>
            <a:r>
              <a:rPr lang="en-US" sz="2800" b="1" dirty="0" err="1">
                <a:solidFill>
                  <a:prstClr val="black"/>
                </a:solidFill>
              </a:rPr>
              <a:t>Fragebogen</a:t>
            </a:r>
            <a:endParaRPr lang="ru-RU" sz="2800" b="1" dirty="0">
              <a:solidFill>
                <a:prstClr val="black"/>
              </a:solidFill>
            </a:endParaRPr>
          </a:p>
        </p:txBody>
      </p:sp>
      <p:pic>
        <p:nvPicPr>
          <p:cNvPr id="1026" name="Picture 2" descr="C:\Users\YL-Ira\Desktop\курсы Goethe.de\мой проект\фотографии\отбор\IMAG0206.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334029" y="3068960"/>
            <a:ext cx="4511129"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2688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1680" y="260648"/>
            <a:ext cx="5976664" cy="523220"/>
          </a:xfrm>
          <a:prstGeom prst="rect">
            <a:avLst/>
          </a:prstGeom>
          <a:noFill/>
        </p:spPr>
        <p:txBody>
          <a:bodyPr wrap="square" rtlCol="0">
            <a:spAutoFit/>
          </a:bodyPr>
          <a:lstStyle/>
          <a:p>
            <a:pPr algn="ctr"/>
            <a:r>
              <a:rPr lang="en-US" sz="2800" b="1" dirty="0" err="1">
                <a:solidFill>
                  <a:prstClr val="black"/>
                </a:solidFill>
              </a:rPr>
              <a:t>Feldnotizen</a:t>
            </a:r>
            <a:endParaRPr lang="ru-RU" sz="2800" b="1" dirty="0">
              <a:solidFill>
                <a:prstClr val="black"/>
              </a:solidFill>
            </a:endParaRPr>
          </a:p>
        </p:txBody>
      </p:sp>
      <p:pic>
        <p:nvPicPr>
          <p:cNvPr id="1027" name="Picture 3" descr="C:\Users\YL-Ira\Desktop\курсы Goethe.de\мой проект\фотографии\отбор\IMAG0200.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79512" y="908720"/>
            <a:ext cx="7047121" cy="460191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Схема 2"/>
          <p:cNvGraphicFramePr/>
          <p:nvPr>
            <p:extLst>
              <p:ext uri="{D42A27DB-BD31-4B8C-83A1-F6EECF244321}">
                <p14:modId xmlns:p14="http://schemas.microsoft.com/office/powerpoint/2010/main" val="1684569032"/>
              </p:ext>
            </p:extLst>
          </p:nvPr>
        </p:nvGraphicFramePr>
        <p:xfrm>
          <a:off x="3847088" y="3807038"/>
          <a:ext cx="5189408" cy="2862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857541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71600" y="476672"/>
            <a:ext cx="7704856" cy="523220"/>
          </a:xfrm>
          <a:prstGeom prst="rect">
            <a:avLst/>
          </a:prstGeom>
          <a:noFill/>
        </p:spPr>
        <p:txBody>
          <a:bodyPr wrap="square" rtlCol="0">
            <a:spAutoFit/>
          </a:bodyPr>
          <a:lstStyle/>
          <a:p>
            <a:pPr algn="ctr"/>
            <a:r>
              <a:rPr lang="en-US" sz="2800" b="1" dirty="0" err="1"/>
              <a:t>Ergebnisse</a:t>
            </a:r>
            <a:r>
              <a:rPr lang="en-US" sz="2800" b="1" dirty="0"/>
              <a:t> der </a:t>
            </a:r>
            <a:r>
              <a:rPr lang="en-US" sz="2800" b="1" dirty="0" err="1"/>
              <a:t>Beobachtungen</a:t>
            </a:r>
            <a:endParaRPr lang="ru-RU" sz="2800" b="1" dirty="0"/>
          </a:p>
        </p:txBody>
      </p:sp>
      <p:graphicFrame>
        <p:nvGraphicFramePr>
          <p:cNvPr id="4" name="Таблица 3"/>
          <p:cNvGraphicFramePr>
            <a:graphicFrameLocks noGrp="1"/>
          </p:cNvGraphicFramePr>
          <p:nvPr>
            <p:extLst>
              <p:ext uri="{D42A27DB-BD31-4B8C-83A1-F6EECF244321}">
                <p14:modId xmlns:p14="http://schemas.microsoft.com/office/powerpoint/2010/main" val="2781356390"/>
              </p:ext>
            </p:extLst>
          </p:nvPr>
        </p:nvGraphicFramePr>
        <p:xfrm>
          <a:off x="251520" y="1436216"/>
          <a:ext cx="8640960" cy="4513064"/>
        </p:xfrm>
        <a:graphic>
          <a:graphicData uri="http://schemas.openxmlformats.org/drawingml/2006/table">
            <a:tbl>
              <a:tblPr firstRow="1" bandRow="1">
                <a:tableStyleId>{775DCB02-9BB8-47FD-8907-85C794F793BA}</a:tableStyleId>
              </a:tblPr>
              <a:tblGrid>
                <a:gridCol w="7128792">
                  <a:extLst>
                    <a:ext uri="{9D8B030D-6E8A-4147-A177-3AD203B41FA5}">
                      <a16:colId xmlns:a16="http://schemas.microsoft.com/office/drawing/2014/main" xmlns="" val="20000"/>
                    </a:ext>
                  </a:extLst>
                </a:gridCol>
                <a:gridCol w="1512168">
                  <a:extLst>
                    <a:ext uri="{9D8B030D-6E8A-4147-A177-3AD203B41FA5}">
                      <a16:colId xmlns:a16="http://schemas.microsoft.com/office/drawing/2014/main" xmlns="" val="20001"/>
                    </a:ext>
                  </a:extLst>
                </a:gridCol>
              </a:tblGrid>
              <a:tr h="425102">
                <a:tc>
                  <a:txBody>
                    <a:bodyPr/>
                    <a:lstStyle/>
                    <a:p>
                      <a:endParaRPr lang="ru-RU" dirty="0"/>
                    </a:p>
                  </a:txBody>
                  <a:tcPr/>
                </a:tc>
                <a:tc>
                  <a:txBody>
                    <a:bodyPr/>
                    <a:lstStyle/>
                    <a:p>
                      <a:endParaRPr lang="ru-RU" dirty="0"/>
                    </a:p>
                  </a:txBody>
                  <a:tcPr/>
                </a:tc>
                <a:extLst>
                  <a:ext uri="{0D108BD9-81ED-4DB2-BD59-A6C34878D82A}">
                    <a16:rowId xmlns:a16="http://schemas.microsoft.com/office/drawing/2014/main" xmlns="" val="10000"/>
                  </a:ext>
                </a:extLst>
              </a:tr>
              <a:tr h="4542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err="1">
                          <a:ln>
                            <a:noFill/>
                          </a:ln>
                          <a:effectLst/>
                          <a:uLnTx/>
                          <a:uFillTx/>
                        </a:rPr>
                        <a:t>Gewöhnliche</a:t>
                      </a:r>
                      <a:r>
                        <a:rPr kumimoji="0" lang="en-US" sz="2000" u="none" strike="noStrike" kern="1200" cap="none" spc="0" normalizeH="0" baseline="0" noProof="0" dirty="0">
                          <a:ln>
                            <a:noFill/>
                          </a:ln>
                          <a:effectLst/>
                          <a:uLnTx/>
                          <a:uFillTx/>
                        </a:rPr>
                        <a:t> </a:t>
                      </a:r>
                      <a:r>
                        <a:rPr kumimoji="0" lang="en-US" sz="2000" u="none" strike="noStrike" kern="1200" cap="none" spc="0" normalizeH="0" baseline="0" noProof="0" dirty="0" err="1">
                          <a:ln>
                            <a:noFill/>
                          </a:ln>
                          <a:effectLst/>
                          <a:uLnTx/>
                          <a:uFillTx/>
                        </a:rPr>
                        <a:t>Aktivität</a:t>
                      </a:r>
                      <a:r>
                        <a:rPr kumimoji="0" lang="en-US" sz="2000" u="none" strike="noStrike" kern="1200" cap="none" spc="0" normalizeH="0" baseline="0" noProof="0" dirty="0">
                          <a:ln>
                            <a:noFill/>
                          </a:ln>
                          <a:effectLst/>
                          <a:uLnTx/>
                          <a:uFillTx/>
                        </a:rPr>
                        <a:t> in der </a:t>
                      </a:r>
                      <a:r>
                        <a:rPr kumimoji="0" lang="en-US" sz="2000" u="none" strike="noStrike" kern="1200" cap="none" spc="0" normalizeH="0" baseline="0" noProof="0" dirty="0" err="1">
                          <a:ln>
                            <a:noFill/>
                          </a:ln>
                          <a:effectLst/>
                          <a:uLnTx/>
                          <a:uFillTx/>
                        </a:rPr>
                        <a:t>Stunde</a:t>
                      </a:r>
                      <a:endParaRPr kumimoji="0" lang="ru-RU" sz="2000" b="1"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r>
                        <a:rPr lang="en-US" sz="2000" dirty="0"/>
                        <a:t>56%</a:t>
                      </a:r>
                      <a:endParaRPr lang="ru-RU" sz="2000" b="1" dirty="0"/>
                    </a:p>
                  </a:txBody>
                  <a:tcPr/>
                </a:tc>
                <a:extLst>
                  <a:ext uri="{0D108BD9-81ED-4DB2-BD59-A6C34878D82A}">
                    <a16:rowId xmlns:a16="http://schemas.microsoft.com/office/drawing/2014/main" xmlns="" val="10001"/>
                  </a:ext>
                </a:extLst>
              </a:tr>
              <a:tr h="454218">
                <a:tc>
                  <a:txBody>
                    <a:bodyPr/>
                    <a:lstStyle/>
                    <a:p>
                      <a:r>
                        <a:rPr lang="en-US" sz="2000" dirty="0" err="1"/>
                        <a:t>Gewöhnliche</a:t>
                      </a:r>
                      <a:r>
                        <a:rPr lang="en-US" sz="2000" baseline="0" dirty="0"/>
                        <a:t> </a:t>
                      </a:r>
                      <a:r>
                        <a:rPr lang="en-US" sz="2000" baseline="0" dirty="0" err="1"/>
                        <a:t>Aktivität</a:t>
                      </a:r>
                      <a:r>
                        <a:rPr lang="en-US" sz="2000" baseline="0" dirty="0"/>
                        <a:t> </a:t>
                      </a:r>
                      <a:r>
                        <a:rPr lang="en-US" sz="2000" baseline="0" dirty="0" err="1"/>
                        <a:t>bei</a:t>
                      </a:r>
                      <a:r>
                        <a:rPr lang="en-US" sz="2000" baseline="0" dirty="0"/>
                        <a:t> der </a:t>
                      </a:r>
                      <a:r>
                        <a:rPr lang="en-US" sz="2000" baseline="0" dirty="0" err="1"/>
                        <a:t>Erfüllung</a:t>
                      </a:r>
                      <a:r>
                        <a:rPr lang="en-US" sz="2000" baseline="0" dirty="0"/>
                        <a:t> der </a:t>
                      </a:r>
                      <a:r>
                        <a:rPr lang="en-US" sz="2000" baseline="0" dirty="0" err="1"/>
                        <a:t>Hausaufgabe</a:t>
                      </a:r>
                      <a:endParaRPr lang="ru-RU" sz="2000" b="1" dirty="0"/>
                    </a:p>
                  </a:txBody>
                  <a:tcPr/>
                </a:tc>
                <a:tc>
                  <a:txBody>
                    <a:bodyPr/>
                    <a:lstStyle/>
                    <a:p>
                      <a:r>
                        <a:rPr lang="en-US" sz="2000" dirty="0"/>
                        <a:t>33% - 44%</a:t>
                      </a:r>
                      <a:endParaRPr lang="ru-RU" sz="2000" b="1" dirty="0"/>
                    </a:p>
                  </a:txBody>
                  <a:tcPr/>
                </a:tc>
                <a:extLst>
                  <a:ext uri="{0D108BD9-81ED-4DB2-BD59-A6C34878D82A}">
                    <a16:rowId xmlns:a16="http://schemas.microsoft.com/office/drawing/2014/main" xmlns="" val="10002"/>
                  </a:ext>
                </a:extLst>
              </a:tr>
              <a:tr h="454218">
                <a:tc>
                  <a:txBody>
                    <a:bodyPr/>
                    <a:lstStyle/>
                    <a:p>
                      <a:r>
                        <a:rPr lang="en-US" sz="2000" dirty="0" err="1">
                          <a:solidFill>
                            <a:schemeClr val="accent1">
                              <a:lumMod val="50000"/>
                            </a:schemeClr>
                          </a:solidFill>
                        </a:rPr>
                        <a:t>Im</a:t>
                      </a:r>
                      <a:r>
                        <a:rPr lang="en-US" sz="2000" dirty="0">
                          <a:solidFill>
                            <a:schemeClr val="accent1">
                              <a:lumMod val="50000"/>
                            </a:schemeClr>
                          </a:solidFill>
                        </a:rPr>
                        <a:t> </a:t>
                      </a:r>
                      <a:r>
                        <a:rPr lang="en-US" sz="2000" dirty="0" err="1">
                          <a:solidFill>
                            <a:schemeClr val="accent1">
                              <a:lumMod val="50000"/>
                            </a:schemeClr>
                          </a:solidFill>
                        </a:rPr>
                        <a:t>Durchschnitt</a:t>
                      </a:r>
                      <a:r>
                        <a:rPr lang="en-US" sz="2000" dirty="0">
                          <a:solidFill>
                            <a:schemeClr val="accent1">
                              <a:lumMod val="50000"/>
                            </a:schemeClr>
                          </a:solidFill>
                        </a:rPr>
                        <a:t> </a:t>
                      </a:r>
                      <a:r>
                        <a:rPr lang="en-US" sz="2000" dirty="0" err="1">
                          <a:solidFill>
                            <a:schemeClr val="accent1">
                              <a:lumMod val="50000"/>
                            </a:schemeClr>
                          </a:solidFill>
                        </a:rPr>
                        <a:t>früher</a:t>
                      </a:r>
                      <a:endParaRPr lang="ru-RU" sz="2000" b="1" dirty="0">
                        <a:solidFill>
                          <a:schemeClr val="accent1">
                            <a:lumMod val="50000"/>
                          </a:schemeClr>
                        </a:solidFill>
                      </a:endParaRPr>
                    </a:p>
                  </a:txBody>
                  <a:tcPr/>
                </a:tc>
                <a:tc>
                  <a:txBody>
                    <a:bodyPr/>
                    <a:lstStyle/>
                    <a:p>
                      <a:r>
                        <a:rPr lang="en-US" sz="2000" dirty="0">
                          <a:solidFill>
                            <a:schemeClr val="accent1">
                              <a:lumMod val="50000"/>
                            </a:schemeClr>
                          </a:solidFill>
                        </a:rPr>
                        <a:t>45 - 50%</a:t>
                      </a:r>
                      <a:endParaRPr lang="ru-RU" sz="2000" b="1" dirty="0">
                        <a:solidFill>
                          <a:schemeClr val="accent1">
                            <a:lumMod val="50000"/>
                          </a:schemeClr>
                        </a:solidFill>
                      </a:endParaRPr>
                    </a:p>
                  </a:txBody>
                  <a:tcPr/>
                </a:tc>
                <a:extLst>
                  <a:ext uri="{0D108BD9-81ED-4DB2-BD59-A6C34878D82A}">
                    <a16:rowId xmlns:a16="http://schemas.microsoft.com/office/drawing/2014/main" xmlns="" val="10003"/>
                  </a:ext>
                </a:extLst>
              </a:tr>
              <a:tr h="4542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err="1">
                          <a:ln>
                            <a:noFill/>
                          </a:ln>
                          <a:effectLst/>
                          <a:uLnTx/>
                          <a:uFillTx/>
                        </a:rPr>
                        <a:t>Hausaufgabe</a:t>
                      </a:r>
                      <a:r>
                        <a:rPr kumimoji="0" lang="en-US" sz="2000" u="none" strike="noStrike" kern="1200" cap="none" spc="0" normalizeH="0" baseline="0" noProof="0" dirty="0">
                          <a:ln>
                            <a:noFill/>
                          </a:ln>
                          <a:effectLst/>
                          <a:uLnTx/>
                          <a:uFillTx/>
                        </a:rPr>
                        <a:t>: </a:t>
                      </a:r>
                      <a:r>
                        <a:rPr lang="en-US" sz="2000" dirty="0"/>
                        <a:t>Interview</a:t>
                      </a:r>
                      <a:endParaRPr lang="ru-RU" sz="2000" b="1" dirty="0"/>
                    </a:p>
                  </a:txBody>
                  <a:tcPr/>
                </a:tc>
                <a:tc>
                  <a:txBody>
                    <a:bodyPr/>
                    <a:lstStyle/>
                    <a:p>
                      <a:r>
                        <a:rPr lang="en-US" sz="2000" dirty="0"/>
                        <a:t>100%</a:t>
                      </a:r>
                      <a:endParaRPr lang="ru-RU" sz="2000" b="1" dirty="0"/>
                    </a:p>
                  </a:txBody>
                  <a:tcPr/>
                </a:tc>
                <a:extLst>
                  <a:ext uri="{0D108BD9-81ED-4DB2-BD59-A6C34878D82A}">
                    <a16:rowId xmlns:a16="http://schemas.microsoft.com/office/drawing/2014/main" xmlns="" val="10004"/>
                  </a:ext>
                </a:extLst>
              </a:tr>
              <a:tr h="4542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err="1">
                          <a:ln>
                            <a:noFill/>
                          </a:ln>
                          <a:effectLst/>
                          <a:uLnTx/>
                          <a:uFillTx/>
                        </a:rPr>
                        <a:t>Hausaufgabe</a:t>
                      </a:r>
                      <a:r>
                        <a:rPr kumimoji="0" lang="en-US" sz="2000" u="none" strike="noStrike" kern="1200" cap="none" spc="0" normalizeH="0" baseline="0" noProof="0" dirty="0">
                          <a:ln>
                            <a:noFill/>
                          </a:ln>
                          <a:effectLst/>
                          <a:uLnTx/>
                          <a:uFillTx/>
                        </a:rPr>
                        <a:t>: das </a:t>
                      </a:r>
                      <a:r>
                        <a:rPr kumimoji="0" lang="en-US" sz="2000" u="none" strike="noStrike" kern="1200" cap="none" spc="0" normalizeH="0" baseline="0" noProof="0" dirty="0" err="1">
                          <a:ln>
                            <a:noFill/>
                          </a:ln>
                          <a:effectLst/>
                          <a:uLnTx/>
                          <a:uFillTx/>
                        </a:rPr>
                        <a:t>Märchen</a:t>
                      </a:r>
                      <a:r>
                        <a:rPr kumimoji="0" lang="en-US" sz="2000" u="none" strike="noStrike" kern="1200" cap="none" spc="0" normalizeH="0" baseline="0" noProof="0" dirty="0">
                          <a:ln>
                            <a:noFill/>
                          </a:ln>
                          <a:effectLst/>
                          <a:uLnTx/>
                          <a:uFillTx/>
                        </a:rPr>
                        <a:t> </a:t>
                      </a:r>
                      <a:r>
                        <a:rPr kumimoji="0" lang="en-US" sz="2000" u="none" strike="noStrike" kern="1200" cap="none" spc="0" normalizeH="0" baseline="0" noProof="0" dirty="0" err="1">
                          <a:ln>
                            <a:noFill/>
                          </a:ln>
                          <a:effectLst/>
                          <a:uLnTx/>
                          <a:uFillTx/>
                        </a:rPr>
                        <a:t>lesen</a:t>
                      </a:r>
                      <a:endParaRPr lang="ru-RU" sz="2000" b="1" dirty="0"/>
                    </a:p>
                  </a:txBody>
                  <a:tcPr/>
                </a:tc>
                <a:tc>
                  <a:txBody>
                    <a:bodyPr/>
                    <a:lstStyle/>
                    <a:p>
                      <a:r>
                        <a:rPr lang="en-US" sz="2000" dirty="0"/>
                        <a:t>67%</a:t>
                      </a:r>
                      <a:endParaRPr lang="ru-RU" sz="2000" b="1" dirty="0"/>
                    </a:p>
                  </a:txBody>
                  <a:tcPr/>
                </a:tc>
                <a:extLst>
                  <a:ext uri="{0D108BD9-81ED-4DB2-BD59-A6C34878D82A}">
                    <a16:rowId xmlns:a16="http://schemas.microsoft.com/office/drawing/2014/main" xmlns="" val="10005"/>
                  </a:ext>
                </a:extLst>
              </a:tr>
              <a:tr h="4542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err="1">
                          <a:ln>
                            <a:noFill/>
                          </a:ln>
                          <a:effectLst/>
                          <a:uLnTx/>
                          <a:uFillTx/>
                        </a:rPr>
                        <a:t>Hausaufgabe</a:t>
                      </a:r>
                      <a:r>
                        <a:rPr kumimoji="0" lang="en-US" sz="2000" u="none" strike="noStrike" kern="1200" cap="none" spc="0" normalizeH="0" baseline="0" noProof="0" dirty="0">
                          <a:ln>
                            <a:noFill/>
                          </a:ln>
                          <a:effectLst/>
                          <a:uLnTx/>
                          <a:uFillTx/>
                        </a:rPr>
                        <a:t>: </a:t>
                      </a:r>
                      <a:r>
                        <a:rPr kumimoji="0" lang="en-US" sz="2000" u="none" strike="noStrike" kern="1200" cap="none" spc="0" normalizeH="0" baseline="0" noProof="0" dirty="0" err="1">
                          <a:ln>
                            <a:noFill/>
                          </a:ln>
                          <a:effectLst/>
                          <a:uLnTx/>
                          <a:uFillTx/>
                        </a:rPr>
                        <a:t>Recherchen</a:t>
                      </a:r>
                      <a:endParaRPr kumimoji="0" lang="en-US" sz="2000" b="1" i="0" u="none" strike="noStrike" kern="1200" cap="none" spc="0" normalizeH="0" baseline="0" noProof="0" dirty="0">
                        <a:ln>
                          <a:noFill/>
                        </a:ln>
                        <a:solidFill>
                          <a:schemeClr val="tx1"/>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rPr>
                        <a:t>67%</a:t>
                      </a:r>
                      <a:endParaRPr kumimoji="0" lang="ru-RU" sz="2000" b="1"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xmlns="" val="10006"/>
                  </a:ext>
                </a:extLst>
              </a:tr>
              <a:tr h="454218">
                <a:tc>
                  <a:txBody>
                    <a:bodyPr/>
                    <a:lstStyle/>
                    <a:p>
                      <a:r>
                        <a:rPr lang="en-US" sz="2000" dirty="0" err="1"/>
                        <a:t>Fragen</a:t>
                      </a:r>
                      <a:r>
                        <a:rPr lang="en-US" sz="2000" dirty="0"/>
                        <a:t> </a:t>
                      </a:r>
                      <a:r>
                        <a:rPr lang="en-US" sz="2000" dirty="0" err="1"/>
                        <a:t>beantworten</a:t>
                      </a:r>
                      <a:r>
                        <a:rPr lang="en-US" sz="2000" baseline="0" dirty="0"/>
                        <a:t> und den Text in </a:t>
                      </a:r>
                      <a:r>
                        <a:rPr lang="en-US" sz="2000" baseline="0" dirty="0" err="1"/>
                        <a:t>Teile</a:t>
                      </a:r>
                      <a:r>
                        <a:rPr lang="en-US" sz="2000" baseline="0" dirty="0"/>
                        <a:t> </a:t>
                      </a:r>
                      <a:r>
                        <a:rPr lang="en-US" sz="2000" baseline="0" dirty="0" err="1"/>
                        <a:t>gliedern</a:t>
                      </a:r>
                      <a:endParaRPr lang="ru-RU" sz="20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rPr>
                        <a:t>100%</a:t>
                      </a:r>
                      <a:endParaRPr kumimoji="0" lang="ru-RU" sz="2000" b="1"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xmlns="" val="10007"/>
                  </a:ext>
                </a:extLst>
              </a:tr>
              <a:tr h="454218">
                <a:tc>
                  <a:txBody>
                    <a:bodyPr/>
                    <a:lstStyle/>
                    <a:p>
                      <a:r>
                        <a:rPr lang="en-US" sz="2000" dirty="0" err="1"/>
                        <a:t>Stumme</a:t>
                      </a:r>
                      <a:r>
                        <a:rPr lang="en-US" sz="2000" dirty="0"/>
                        <a:t> </a:t>
                      </a:r>
                      <a:r>
                        <a:rPr lang="en-US" sz="2000" dirty="0" err="1"/>
                        <a:t>Szennen</a:t>
                      </a:r>
                      <a:r>
                        <a:rPr lang="en-US" sz="2000" baseline="0" dirty="0"/>
                        <a:t> </a:t>
                      </a:r>
                      <a:r>
                        <a:rPr lang="en-US" sz="2000" baseline="0" dirty="0" err="1"/>
                        <a:t>spielen</a:t>
                      </a:r>
                      <a:endParaRPr lang="ru-RU" sz="20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rPr>
                        <a:t>100%</a:t>
                      </a:r>
                      <a:endParaRPr kumimoji="0" lang="ru-RU" sz="2000" b="1"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xmlns="" val="10008"/>
                  </a:ext>
                </a:extLst>
              </a:tr>
              <a:tr h="454218">
                <a:tc>
                  <a:txBody>
                    <a:bodyPr/>
                    <a:lstStyle/>
                    <a:p>
                      <a:r>
                        <a:rPr kumimoji="0" lang="en-US" sz="2000" u="none" strike="noStrike" kern="1200" cap="none" spc="0" normalizeH="0" baseline="0" noProof="0" dirty="0" err="1">
                          <a:ln>
                            <a:noFill/>
                          </a:ln>
                          <a:solidFill>
                            <a:schemeClr val="accent1">
                              <a:lumMod val="50000"/>
                            </a:schemeClr>
                          </a:solidFill>
                          <a:effectLst/>
                          <a:uLnTx/>
                          <a:uFillTx/>
                        </a:rPr>
                        <a:t>Im</a:t>
                      </a:r>
                      <a:r>
                        <a:rPr kumimoji="0" lang="en-US" sz="2000" u="none" strike="noStrike" kern="1200" cap="none" spc="0" normalizeH="0" baseline="0" noProof="0" dirty="0">
                          <a:ln>
                            <a:noFill/>
                          </a:ln>
                          <a:solidFill>
                            <a:schemeClr val="accent1">
                              <a:lumMod val="50000"/>
                            </a:schemeClr>
                          </a:solidFill>
                          <a:effectLst/>
                          <a:uLnTx/>
                          <a:uFillTx/>
                        </a:rPr>
                        <a:t> </a:t>
                      </a:r>
                      <a:r>
                        <a:rPr kumimoji="0" lang="en-US" sz="2000" u="none" strike="noStrike" kern="1200" cap="none" spc="0" normalizeH="0" baseline="0" noProof="0" dirty="0" err="1">
                          <a:ln>
                            <a:noFill/>
                          </a:ln>
                          <a:solidFill>
                            <a:schemeClr val="accent1">
                              <a:lumMod val="50000"/>
                            </a:schemeClr>
                          </a:solidFill>
                          <a:effectLst/>
                          <a:uLnTx/>
                          <a:uFillTx/>
                        </a:rPr>
                        <a:t>Durchschnitt</a:t>
                      </a:r>
                      <a:r>
                        <a:rPr kumimoji="0" lang="en-US" sz="2000" u="none" strike="noStrike" kern="1200" cap="none" spc="0" normalizeH="0" baseline="0" noProof="0" dirty="0">
                          <a:ln>
                            <a:noFill/>
                          </a:ln>
                          <a:solidFill>
                            <a:schemeClr val="accent1">
                              <a:lumMod val="50000"/>
                            </a:schemeClr>
                          </a:solidFill>
                          <a:effectLst/>
                          <a:uLnTx/>
                          <a:uFillTx/>
                        </a:rPr>
                        <a:t> </a:t>
                      </a:r>
                      <a:r>
                        <a:rPr kumimoji="0" lang="en-US" sz="2000" u="none" strike="noStrike" kern="1200" cap="none" spc="0" normalizeH="0" baseline="0" noProof="0" dirty="0" err="1">
                          <a:ln>
                            <a:noFill/>
                          </a:ln>
                          <a:solidFill>
                            <a:schemeClr val="accent1">
                              <a:lumMod val="50000"/>
                            </a:schemeClr>
                          </a:solidFill>
                          <a:effectLst/>
                          <a:uLnTx/>
                          <a:uFillTx/>
                        </a:rPr>
                        <a:t>beim</a:t>
                      </a:r>
                      <a:r>
                        <a:rPr kumimoji="0" lang="en-US" sz="2000" u="none" strike="noStrike" kern="1200" cap="none" spc="0" normalizeH="0" baseline="0" noProof="0" dirty="0">
                          <a:ln>
                            <a:noFill/>
                          </a:ln>
                          <a:solidFill>
                            <a:schemeClr val="accent1">
                              <a:lumMod val="50000"/>
                            </a:schemeClr>
                          </a:solidFill>
                          <a:effectLst/>
                          <a:uLnTx/>
                          <a:uFillTx/>
                        </a:rPr>
                        <a:t> </a:t>
                      </a:r>
                      <a:r>
                        <a:rPr kumimoji="0" lang="en-US" sz="2000" u="none" strike="noStrike" kern="1200" cap="none" spc="0" normalizeH="0" baseline="0" noProof="0" dirty="0" err="1">
                          <a:ln>
                            <a:noFill/>
                          </a:ln>
                          <a:solidFill>
                            <a:schemeClr val="accent1">
                              <a:lumMod val="50000"/>
                            </a:schemeClr>
                          </a:solidFill>
                          <a:effectLst/>
                          <a:uLnTx/>
                          <a:uFillTx/>
                        </a:rPr>
                        <a:t>Projekt</a:t>
                      </a:r>
                      <a:endParaRPr lang="ru-RU" sz="2000" b="1" dirty="0">
                        <a:solidFill>
                          <a:schemeClr val="accent1">
                            <a:lumMod val="50000"/>
                          </a:schemeClr>
                        </a:solidFill>
                      </a:endParaRPr>
                    </a:p>
                  </a:txBody>
                  <a:tcPr/>
                </a:tc>
                <a:tc>
                  <a:txBody>
                    <a:bodyPr/>
                    <a:lstStyle/>
                    <a:p>
                      <a:r>
                        <a:rPr lang="en-US" sz="2000" dirty="0">
                          <a:solidFill>
                            <a:schemeClr val="accent1">
                              <a:lumMod val="50000"/>
                            </a:schemeClr>
                          </a:solidFill>
                        </a:rPr>
                        <a:t>88,8%</a:t>
                      </a:r>
                      <a:endParaRPr lang="ru-RU" sz="2000" b="1" dirty="0">
                        <a:solidFill>
                          <a:schemeClr val="accent1">
                            <a:lumMod val="50000"/>
                          </a:schemeClr>
                        </a:solidFill>
                      </a:endParaRPr>
                    </a:p>
                  </a:txBody>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36741151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674613097"/>
              </p:ext>
            </p:extLst>
          </p:nvPr>
        </p:nvGraphicFramePr>
        <p:xfrm>
          <a:off x="2915816" y="836712"/>
          <a:ext cx="3745962" cy="546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Таблица 2"/>
          <p:cNvGraphicFramePr>
            <a:graphicFrameLocks noGrp="1"/>
          </p:cNvGraphicFramePr>
          <p:nvPr>
            <p:extLst>
              <p:ext uri="{D42A27DB-BD31-4B8C-83A1-F6EECF244321}">
                <p14:modId xmlns:p14="http://schemas.microsoft.com/office/powerpoint/2010/main" val="1263992954"/>
              </p:ext>
            </p:extLst>
          </p:nvPr>
        </p:nvGraphicFramePr>
        <p:xfrm>
          <a:off x="539552" y="1916832"/>
          <a:ext cx="7848872" cy="2692538"/>
        </p:xfrm>
        <a:graphic>
          <a:graphicData uri="http://schemas.openxmlformats.org/drawingml/2006/table">
            <a:tbl>
              <a:tblPr firstRow="1" firstCol="1" bandRow="1"/>
              <a:tblGrid>
                <a:gridCol w="1885187"/>
                <a:gridCol w="1139148"/>
                <a:gridCol w="864096"/>
                <a:gridCol w="1080120"/>
                <a:gridCol w="936104"/>
                <a:gridCol w="1008113"/>
                <a:gridCol w="936104"/>
              </a:tblGrid>
              <a:tr h="231937">
                <a:tc rowSpan="2">
                  <a:txBody>
                    <a:bodyPr/>
                    <a:lstStyle/>
                    <a:p>
                      <a:pPr>
                        <a:lnSpc>
                          <a:spcPct val="115000"/>
                        </a:lnSpc>
                        <a:spcAft>
                          <a:spcPts val="0"/>
                        </a:spcAft>
                      </a:pPr>
                      <a:r>
                        <a:rPr lang="en-US" sz="1000" dirty="0">
                          <a:effectLst/>
                          <a:latin typeface="Calibri"/>
                          <a:ea typeface="Calibri"/>
                          <a:cs typeface="Times New Roman"/>
                        </a:rPr>
                        <a:t> </a:t>
                      </a:r>
                      <a:endParaRPr lang="ru-RU" sz="1000" dirty="0">
                        <a:effectLst/>
                        <a:latin typeface="Calibri"/>
                        <a:ea typeface="Calibri"/>
                        <a:cs typeface="Times New Roman"/>
                      </a:endParaRPr>
                    </a:p>
                    <a:p>
                      <a:pPr>
                        <a:lnSpc>
                          <a:spcPct val="115000"/>
                        </a:lnSpc>
                        <a:spcAft>
                          <a:spcPts val="0"/>
                        </a:spcAft>
                      </a:pPr>
                      <a:r>
                        <a:rPr lang="en-US" sz="1000" dirty="0">
                          <a:effectLst/>
                          <a:latin typeface="Calibri"/>
                          <a:ea typeface="Calibri"/>
                          <a:cs typeface="Times New Roman"/>
                        </a:rPr>
                        <a:t> </a:t>
                      </a:r>
                      <a:endParaRPr lang="ru-RU" sz="1000" dirty="0">
                        <a:effectLst/>
                        <a:latin typeface="Calibri"/>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n-US" sz="1200" b="1" dirty="0" err="1">
                          <a:effectLst/>
                          <a:latin typeface="+mn-lt"/>
                          <a:ea typeface="Calibri"/>
                          <a:cs typeface="Times New Roman"/>
                        </a:rPr>
                        <a:t>Aktivit</a:t>
                      </a:r>
                      <a:r>
                        <a:rPr lang="en-US" sz="1200" b="1" dirty="0" err="1">
                          <a:effectLst/>
                          <a:latin typeface="+mn-lt"/>
                          <a:ea typeface="Calibri"/>
                          <a:cs typeface="Calibri"/>
                        </a:rPr>
                        <a:t>ä</a:t>
                      </a:r>
                      <a:r>
                        <a:rPr lang="en-US" sz="1200" b="1" dirty="0" err="1">
                          <a:effectLst/>
                          <a:latin typeface="+mn-lt"/>
                          <a:ea typeface="Calibri"/>
                          <a:cs typeface="Times New Roman"/>
                        </a:rPr>
                        <a:t>t</a:t>
                      </a:r>
                      <a:endParaRPr lang="ru-RU" sz="1200" b="1" dirty="0">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rowSpan="2">
                  <a:txBody>
                    <a:bodyPr/>
                    <a:lstStyle/>
                    <a:p>
                      <a:pPr>
                        <a:lnSpc>
                          <a:spcPct val="115000"/>
                        </a:lnSpc>
                        <a:spcAft>
                          <a:spcPts val="0"/>
                        </a:spcAft>
                      </a:pPr>
                      <a:r>
                        <a:rPr lang="en-US" sz="1200" b="1">
                          <a:effectLst/>
                          <a:latin typeface="+mn-lt"/>
                          <a:ea typeface="Calibri"/>
                          <a:cs typeface="Times New Roman"/>
                        </a:rPr>
                        <a:t>Motivation im Unterricht </a:t>
                      </a:r>
                      <a:endParaRPr lang="ru-RU" sz="1200" b="1">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en-US" sz="1200" b="1" dirty="0" err="1" smtClean="0">
                          <a:effectLst/>
                          <a:latin typeface="+mn-lt"/>
                          <a:ea typeface="Calibri"/>
                          <a:cs typeface="Times New Roman"/>
                        </a:rPr>
                        <a:t>Zufrieden-heit</a:t>
                      </a:r>
                      <a:r>
                        <a:rPr lang="en-US" sz="1200" b="1" dirty="0" smtClean="0">
                          <a:effectLst/>
                          <a:latin typeface="+mn-lt"/>
                          <a:ea typeface="Calibri"/>
                          <a:cs typeface="Times New Roman"/>
                        </a:rPr>
                        <a:t> </a:t>
                      </a:r>
                      <a:r>
                        <a:rPr lang="en-US" sz="1200" b="1" dirty="0">
                          <a:effectLst/>
                          <a:latin typeface="+mn-lt"/>
                          <a:ea typeface="Calibri"/>
                          <a:cs typeface="Times New Roman"/>
                        </a:rPr>
                        <a:t>der </a:t>
                      </a:r>
                      <a:r>
                        <a:rPr lang="en-US" sz="1200" b="1" dirty="0" err="1">
                          <a:effectLst/>
                          <a:latin typeface="+mn-lt"/>
                          <a:ea typeface="Calibri"/>
                          <a:cs typeface="Times New Roman"/>
                        </a:rPr>
                        <a:t>Lernenden</a:t>
                      </a:r>
                      <a:r>
                        <a:rPr lang="en-US" sz="1200" b="1" dirty="0">
                          <a:effectLst/>
                          <a:latin typeface="+mn-lt"/>
                          <a:ea typeface="Calibri"/>
                          <a:cs typeface="Times New Roman"/>
                        </a:rPr>
                        <a:t>  </a:t>
                      </a:r>
                      <a:r>
                        <a:rPr lang="en-US" sz="1200" b="1" dirty="0" err="1">
                          <a:effectLst/>
                          <a:latin typeface="+mn-lt"/>
                          <a:ea typeface="Calibri"/>
                          <a:cs typeface="Times New Roman"/>
                        </a:rPr>
                        <a:t>mit</a:t>
                      </a:r>
                      <a:r>
                        <a:rPr lang="en-US" sz="1200" b="1" dirty="0">
                          <a:effectLst/>
                          <a:latin typeface="+mn-lt"/>
                          <a:ea typeface="Calibri"/>
                          <a:cs typeface="Times New Roman"/>
                        </a:rPr>
                        <a:t> </a:t>
                      </a:r>
                      <a:r>
                        <a:rPr lang="en-US" sz="1200" b="1" dirty="0" err="1">
                          <a:effectLst/>
                          <a:latin typeface="+mn-lt"/>
                          <a:ea typeface="Calibri"/>
                          <a:cs typeface="Times New Roman"/>
                        </a:rPr>
                        <a:t>Ergebnissen</a:t>
                      </a:r>
                      <a:endParaRPr lang="ru-RU" sz="1200" b="1" dirty="0">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en-US" sz="1200" b="1" dirty="0" err="1">
                          <a:effectLst/>
                          <a:latin typeface="+mn-lt"/>
                          <a:ea typeface="Calibri"/>
                          <a:cs typeface="Times New Roman"/>
                        </a:rPr>
                        <a:t>Wunsch</a:t>
                      </a:r>
                      <a:r>
                        <a:rPr lang="en-US" sz="1200" b="1" dirty="0">
                          <a:effectLst/>
                          <a:latin typeface="+mn-lt"/>
                          <a:ea typeface="Calibri"/>
                          <a:cs typeface="Times New Roman"/>
                        </a:rPr>
                        <a:t> die </a:t>
                      </a:r>
                      <a:r>
                        <a:rPr lang="en-US" sz="1200" b="1" dirty="0" err="1">
                          <a:effectLst/>
                          <a:latin typeface="+mn-lt"/>
                          <a:ea typeface="Calibri"/>
                          <a:cs typeface="Times New Roman"/>
                        </a:rPr>
                        <a:t>anderen</a:t>
                      </a:r>
                      <a:r>
                        <a:rPr lang="en-US" sz="1200" b="1" dirty="0">
                          <a:effectLst/>
                          <a:latin typeface="+mn-lt"/>
                          <a:ea typeface="Calibri"/>
                          <a:cs typeface="Times New Roman"/>
                        </a:rPr>
                        <a:t> </a:t>
                      </a:r>
                      <a:r>
                        <a:rPr lang="en-US" sz="1200" b="1" dirty="0" err="1">
                          <a:effectLst/>
                          <a:latin typeface="+mn-lt"/>
                          <a:ea typeface="Calibri"/>
                          <a:cs typeface="Times New Roman"/>
                        </a:rPr>
                        <a:t>Werke</a:t>
                      </a:r>
                      <a:r>
                        <a:rPr lang="en-US" sz="1200" b="1" dirty="0">
                          <a:effectLst/>
                          <a:latin typeface="+mn-lt"/>
                          <a:ea typeface="Calibri"/>
                          <a:cs typeface="Times New Roman"/>
                        </a:rPr>
                        <a:t> auf Deutsch </a:t>
                      </a:r>
                      <a:r>
                        <a:rPr lang="en-US" sz="1200" b="1" dirty="0" err="1">
                          <a:effectLst/>
                          <a:latin typeface="+mn-lt"/>
                          <a:ea typeface="Calibri"/>
                          <a:cs typeface="Times New Roman"/>
                        </a:rPr>
                        <a:t>zu</a:t>
                      </a:r>
                      <a:r>
                        <a:rPr lang="en-US" sz="1200" b="1" dirty="0">
                          <a:effectLst/>
                          <a:latin typeface="+mn-lt"/>
                          <a:ea typeface="Calibri"/>
                          <a:cs typeface="Times New Roman"/>
                        </a:rPr>
                        <a:t> </a:t>
                      </a:r>
                      <a:r>
                        <a:rPr lang="en-US" sz="1200" b="1" dirty="0" err="1" smtClean="0">
                          <a:effectLst/>
                          <a:latin typeface="+mn-lt"/>
                          <a:ea typeface="Calibri"/>
                          <a:cs typeface="Times New Roman"/>
                        </a:rPr>
                        <a:t>lesen</a:t>
                      </a:r>
                      <a:r>
                        <a:rPr lang="ru-RU" sz="1200" b="1" dirty="0" smtClean="0">
                          <a:effectLst/>
                          <a:latin typeface="+mn-lt"/>
                          <a:ea typeface="Calibri"/>
                          <a:cs typeface="Times New Roman"/>
                        </a:rPr>
                        <a:t> </a:t>
                      </a:r>
                      <a:r>
                        <a:rPr lang="en-US" sz="1200" b="1" dirty="0" smtClean="0">
                          <a:effectLst/>
                          <a:latin typeface="+mn-lt"/>
                          <a:ea typeface="Calibri"/>
                          <a:cs typeface="Times New Roman"/>
                        </a:rPr>
                        <a:t>und</a:t>
                      </a:r>
                      <a:r>
                        <a:rPr lang="en-US" sz="1200" b="1" baseline="0" dirty="0" smtClean="0">
                          <a:effectLst/>
                          <a:latin typeface="+mn-lt"/>
                          <a:ea typeface="Calibri"/>
                          <a:cs typeface="Times New Roman"/>
                        </a:rPr>
                        <a:t> </a:t>
                      </a:r>
                      <a:r>
                        <a:rPr lang="en-US" sz="1200" b="1" baseline="0" dirty="0" err="1" smtClean="0">
                          <a:effectLst/>
                          <a:latin typeface="+mn-lt"/>
                          <a:ea typeface="Calibri"/>
                          <a:cs typeface="Times New Roman"/>
                        </a:rPr>
                        <a:t>gemeinsam</a:t>
                      </a:r>
                      <a:r>
                        <a:rPr lang="en-US" sz="1200" b="1" baseline="0" dirty="0" smtClean="0">
                          <a:effectLst/>
                          <a:latin typeface="+mn-lt"/>
                          <a:ea typeface="Calibri"/>
                          <a:cs typeface="Times New Roman"/>
                        </a:rPr>
                        <a:t> </a:t>
                      </a:r>
                      <a:r>
                        <a:rPr lang="en-US" sz="1200" b="1" baseline="0" dirty="0" err="1" smtClean="0">
                          <a:effectLst/>
                          <a:latin typeface="+mn-lt"/>
                          <a:ea typeface="Calibri"/>
                          <a:cs typeface="Times New Roman"/>
                        </a:rPr>
                        <a:t>zu</a:t>
                      </a:r>
                      <a:r>
                        <a:rPr lang="en-US" sz="1200" b="1" baseline="0" dirty="0" smtClean="0">
                          <a:effectLst/>
                          <a:latin typeface="+mn-lt"/>
                          <a:ea typeface="Calibri"/>
                          <a:cs typeface="Times New Roman"/>
                        </a:rPr>
                        <a:t> </a:t>
                      </a:r>
                      <a:r>
                        <a:rPr lang="en-US" sz="1200" b="1" baseline="0" dirty="0" err="1" smtClean="0">
                          <a:effectLst/>
                          <a:latin typeface="+mn-lt"/>
                          <a:ea typeface="Calibri"/>
                          <a:cs typeface="Times New Roman"/>
                        </a:rPr>
                        <a:t>bearbeiten</a:t>
                      </a:r>
                      <a:endParaRPr lang="ru-RU" sz="1200" b="1" dirty="0">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5494">
                <a:tc vMerge="1">
                  <a:txBody>
                    <a:bodyPr/>
                    <a:lstStyle/>
                    <a:p>
                      <a:pPr>
                        <a:lnSpc>
                          <a:spcPct val="115000"/>
                        </a:lnSpc>
                        <a:spcAft>
                          <a:spcPts val="0"/>
                        </a:spcAft>
                      </a:pPr>
                      <a:endParaRPr lang="ru-RU" sz="1000" dirty="0">
                        <a:effectLst/>
                        <a:latin typeface="Calibri"/>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err="1">
                          <a:effectLst/>
                          <a:latin typeface="+mn-lt"/>
                          <a:ea typeface="Calibri"/>
                          <a:cs typeface="Times New Roman"/>
                        </a:rPr>
                        <a:t>Gew</a:t>
                      </a:r>
                      <a:r>
                        <a:rPr lang="en-US" sz="1200" b="1" dirty="0" err="1">
                          <a:effectLst/>
                          <a:latin typeface="+mn-lt"/>
                          <a:ea typeface="Calibri"/>
                          <a:cs typeface="Calibri"/>
                        </a:rPr>
                        <a:t>ö</a:t>
                      </a:r>
                      <a:r>
                        <a:rPr lang="en-US" sz="1200" b="1" dirty="0" err="1">
                          <a:effectLst/>
                          <a:latin typeface="+mn-lt"/>
                          <a:ea typeface="Calibri"/>
                          <a:cs typeface="Times New Roman"/>
                        </a:rPr>
                        <a:t>hnliche</a:t>
                      </a:r>
                      <a:r>
                        <a:rPr lang="en-US" sz="1200" b="1" dirty="0">
                          <a:effectLst/>
                          <a:latin typeface="+mn-lt"/>
                          <a:ea typeface="Calibri"/>
                          <a:cs typeface="Times New Roman"/>
                        </a:rPr>
                        <a:t> </a:t>
                      </a:r>
                      <a:r>
                        <a:rPr lang="en-US" sz="1200" b="1" dirty="0" err="1">
                          <a:effectLst/>
                          <a:latin typeface="+mn-lt"/>
                          <a:ea typeface="Calibri"/>
                          <a:cs typeface="Times New Roman"/>
                        </a:rPr>
                        <a:t>Aktivit</a:t>
                      </a:r>
                      <a:r>
                        <a:rPr lang="en-US" sz="1200" b="1" dirty="0" err="1">
                          <a:effectLst/>
                          <a:latin typeface="+mn-lt"/>
                          <a:ea typeface="Calibri"/>
                          <a:cs typeface="Calibri"/>
                        </a:rPr>
                        <a:t>ä</a:t>
                      </a:r>
                      <a:r>
                        <a:rPr lang="en-US" sz="1200" b="1" dirty="0" err="1">
                          <a:effectLst/>
                          <a:latin typeface="+mn-lt"/>
                          <a:ea typeface="Calibri"/>
                          <a:cs typeface="Times New Roman"/>
                        </a:rPr>
                        <a:t>t</a:t>
                      </a:r>
                      <a:r>
                        <a:rPr lang="en-US" sz="1200" b="1" dirty="0">
                          <a:effectLst/>
                          <a:latin typeface="+mn-lt"/>
                          <a:ea typeface="Calibri"/>
                          <a:cs typeface="Times New Roman"/>
                        </a:rPr>
                        <a:t> in der </a:t>
                      </a:r>
                      <a:r>
                        <a:rPr lang="en-US" sz="1200" b="1" dirty="0" err="1">
                          <a:effectLst/>
                          <a:latin typeface="+mn-lt"/>
                          <a:ea typeface="Calibri"/>
                          <a:cs typeface="Times New Roman"/>
                        </a:rPr>
                        <a:t>Stunde</a:t>
                      </a:r>
                      <a:endParaRPr lang="ru-RU" sz="1200" b="1" dirty="0">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err="1">
                          <a:effectLst/>
                          <a:latin typeface="+mn-lt"/>
                          <a:ea typeface="Calibri"/>
                          <a:cs typeface="Times New Roman"/>
                        </a:rPr>
                        <a:t>Aktivit</a:t>
                      </a:r>
                      <a:r>
                        <a:rPr lang="en-US" sz="1200" b="1" dirty="0" err="1">
                          <a:effectLst/>
                          <a:latin typeface="+mn-lt"/>
                          <a:ea typeface="Calibri"/>
                          <a:cs typeface="Calibri"/>
                        </a:rPr>
                        <a:t>ä</a:t>
                      </a:r>
                      <a:r>
                        <a:rPr lang="en-US" sz="1200" b="1" dirty="0" err="1">
                          <a:effectLst/>
                          <a:latin typeface="+mn-lt"/>
                          <a:ea typeface="Calibri"/>
                          <a:cs typeface="Times New Roman"/>
                        </a:rPr>
                        <a:t>t</a:t>
                      </a:r>
                      <a:r>
                        <a:rPr lang="en-US" sz="1200" b="1" dirty="0">
                          <a:effectLst/>
                          <a:latin typeface="+mn-lt"/>
                          <a:ea typeface="Calibri"/>
                          <a:cs typeface="Times New Roman"/>
                        </a:rPr>
                        <a:t> </a:t>
                      </a:r>
                      <a:r>
                        <a:rPr lang="en-US" sz="1200" b="1" dirty="0" err="1">
                          <a:effectLst/>
                          <a:latin typeface="+mn-lt"/>
                          <a:ea typeface="Calibri"/>
                          <a:cs typeface="Times New Roman"/>
                        </a:rPr>
                        <a:t>beim</a:t>
                      </a:r>
                      <a:r>
                        <a:rPr lang="en-US" sz="1200" b="1" dirty="0">
                          <a:effectLst/>
                          <a:latin typeface="+mn-lt"/>
                          <a:ea typeface="Calibri"/>
                          <a:cs typeface="Times New Roman"/>
                        </a:rPr>
                        <a:t> </a:t>
                      </a:r>
                      <a:r>
                        <a:rPr lang="en-US" sz="1200" b="1" dirty="0" err="1">
                          <a:effectLst/>
                          <a:latin typeface="+mn-lt"/>
                          <a:ea typeface="Calibri"/>
                          <a:cs typeface="Times New Roman"/>
                        </a:rPr>
                        <a:t>Projekt</a:t>
                      </a:r>
                      <a:endParaRPr lang="ru-RU" sz="1200" b="1" dirty="0">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err="1">
                          <a:effectLst/>
                          <a:latin typeface="+mn-lt"/>
                          <a:ea typeface="Calibri"/>
                          <a:cs typeface="Times New Roman"/>
                        </a:rPr>
                        <a:t>Ver</a:t>
                      </a:r>
                      <a:r>
                        <a:rPr lang="en-US" sz="1200" b="1" dirty="0" err="1">
                          <a:effectLst/>
                          <a:latin typeface="+mn-lt"/>
                          <a:ea typeface="Calibri"/>
                          <a:cs typeface="Calibri"/>
                        </a:rPr>
                        <a:t>ä</a:t>
                      </a:r>
                      <a:r>
                        <a:rPr lang="en-US" sz="1200" b="1" dirty="0" err="1">
                          <a:effectLst/>
                          <a:latin typeface="+mn-lt"/>
                          <a:ea typeface="Calibri"/>
                          <a:cs typeface="Times New Roman"/>
                        </a:rPr>
                        <a:t>nderung</a:t>
                      </a:r>
                      <a:r>
                        <a:rPr lang="en-US" sz="1200" b="1" dirty="0">
                          <a:effectLst/>
                          <a:latin typeface="+mn-lt"/>
                          <a:ea typeface="Calibri"/>
                          <a:cs typeface="Times New Roman"/>
                        </a:rPr>
                        <a:t> der </a:t>
                      </a:r>
                      <a:r>
                        <a:rPr lang="en-US" sz="1200" b="1" dirty="0" err="1">
                          <a:effectLst/>
                          <a:latin typeface="+mn-lt"/>
                          <a:ea typeface="Calibri"/>
                          <a:cs typeface="Times New Roman"/>
                        </a:rPr>
                        <a:t>Aktivit</a:t>
                      </a:r>
                      <a:r>
                        <a:rPr lang="en-US" sz="1200" b="1" dirty="0" err="1">
                          <a:effectLst/>
                          <a:latin typeface="+mn-lt"/>
                          <a:ea typeface="Calibri"/>
                          <a:cs typeface="Calibri"/>
                        </a:rPr>
                        <a:t>ä</a:t>
                      </a:r>
                      <a:r>
                        <a:rPr lang="en-US" sz="1200" b="1" dirty="0" err="1">
                          <a:effectLst/>
                          <a:latin typeface="+mn-lt"/>
                          <a:ea typeface="Calibri"/>
                          <a:cs typeface="Times New Roman"/>
                        </a:rPr>
                        <a:t>t</a:t>
                      </a:r>
                      <a:endParaRPr lang="ru-RU" sz="1200" b="1" dirty="0">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r>
              <a:tr h="605107">
                <a:tc>
                  <a:txBody>
                    <a:bodyPr/>
                    <a:lstStyle/>
                    <a:p>
                      <a:pPr>
                        <a:lnSpc>
                          <a:spcPct val="115000"/>
                        </a:lnSpc>
                        <a:spcAft>
                          <a:spcPts val="0"/>
                        </a:spcAft>
                      </a:pPr>
                      <a:r>
                        <a:rPr lang="en-US" sz="1000" b="1" dirty="0">
                          <a:effectLst/>
                          <a:latin typeface="+mn-lt"/>
                          <a:ea typeface="Calibri"/>
                          <a:cs typeface="Times New Roman"/>
                        </a:rPr>
                        <a:t>Irina (</a:t>
                      </a:r>
                      <a:r>
                        <a:rPr lang="en-US" sz="1000" b="1" dirty="0" err="1">
                          <a:effectLst/>
                          <a:latin typeface="+mn-lt"/>
                          <a:ea typeface="Calibri"/>
                          <a:cs typeface="Times New Roman"/>
                        </a:rPr>
                        <a:t>leistungsschwache</a:t>
                      </a:r>
                      <a:r>
                        <a:rPr lang="en-US" sz="1000" b="1" dirty="0">
                          <a:effectLst/>
                          <a:latin typeface="+mn-lt"/>
                          <a:ea typeface="Calibri"/>
                          <a:cs typeface="Times New Roman"/>
                        </a:rPr>
                        <a:t> </a:t>
                      </a:r>
                      <a:r>
                        <a:rPr lang="en-US" sz="1000" b="1" dirty="0" err="1">
                          <a:effectLst/>
                          <a:latin typeface="+mn-lt"/>
                          <a:ea typeface="Calibri"/>
                          <a:cs typeface="Times New Roman"/>
                        </a:rPr>
                        <a:t>Lernende</a:t>
                      </a:r>
                      <a:r>
                        <a:rPr lang="en-US" sz="1000" b="1" dirty="0">
                          <a:effectLst/>
                          <a:latin typeface="+mn-lt"/>
                          <a:ea typeface="Calibri"/>
                          <a:cs typeface="Times New Roman"/>
                        </a:rPr>
                        <a:t>)</a:t>
                      </a:r>
                      <a:endParaRPr lang="ru-RU" sz="1000" b="1" dirty="0">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effectLst/>
                          <a:latin typeface="+mn-lt"/>
                          <a:ea typeface="Calibri"/>
                          <a:cs typeface="Times New Roman"/>
                        </a:rPr>
                        <a:t>56</a:t>
                      </a:r>
                      <a:r>
                        <a:rPr lang="ru-RU" sz="1200" b="1" dirty="0">
                          <a:effectLst/>
                          <a:latin typeface="+mn-lt"/>
                          <a:ea typeface="Calibri"/>
                          <a:cs typeface="Times New Roman"/>
                        </a:rPr>
                        <a:t>%</a:t>
                      </a: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effectLst/>
                          <a:latin typeface="+mn-lt"/>
                          <a:ea typeface="Calibri"/>
                          <a:cs typeface="Times New Roman"/>
                        </a:rPr>
                        <a:t>88,8</a:t>
                      </a:r>
                      <a:r>
                        <a:rPr lang="ru-RU" sz="1200" b="1" dirty="0">
                          <a:effectLst/>
                          <a:latin typeface="+mn-lt"/>
                          <a:ea typeface="Calibri"/>
                          <a:cs typeface="Times New Roman"/>
                        </a:rPr>
                        <a:t>%</a:t>
                      </a: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1" dirty="0">
                          <a:effectLst/>
                          <a:latin typeface="+mn-lt"/>
                          <a:ea typeface="Calibri"/>
                          <a:cs typeface="Calibri"/>
                        </a:rPr>
                        <a:t>↑</a:t>
                      </a:r>
                      <a:endParaRPr lang="ru-RU" sz="1200" b="1" dirty="0">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effectLst/>
                          <a:latin typeface="+mn-lt"/>
                          <a:ea typeface="Calibri"/>
                          <a:cs typeface="Times New Roman"/>
                        </a:rPr>
                        <a:t>+</a:t>
                      </a:r>
                      <a:endParaRPr lang="ru-RU" sz="1200" b="1" dirty="0">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effectLst/>
                          <a:latin typeface="+mn-lt"/>
                          <a:ea typeface="Calibri"/>
                          <a:cs typeface="Times New Roman"/>
                        </a:rPr>
                        <a:t>+</a:t>
                      </a:r>
                      <a:endParaRPr lang="ru-RU" sz="1200" b="1" dirty="0">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effectLst/>
                          <a:latin typeface="+mn-lt"/>
                          <a:ea typeface="Calibri"/>
                          <a:cs typeface="Times New Roman"/>
                        </a:rPr>
                        <a:t>+</a:t>
                      </a:r>
                      <a:endParaRPr lang="ru-RU" sz="1200" b="1" dirty="0">
                        <a:effectLst/>
                        <a:latin typeface="+mn-lt"/>
                        <a:ea typeface="Calibri"/>
                        <a:cs typeface="Times New Roman"/>
                      </a:endParaRPr>
                    </a:p>
                  </a:txBody>
                  <a:tcPr marL="65062" marR="650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657155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82144625"/>
              </p:ext>
            </p:extLst>
          </p:nvPr>
        </p:nvGraphicFramePr>
        <p:xfrm>
          <a:off x="1497756" y="260648"/>
          <a:ext cx="5760640" cy="648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Схема 5"/>
          <p:cNvGraphicFramePr/>
          <p:nvPr>
            <p:extLst>
              <p:ext uri="{D42A27DB-BD31-4B8C-83A1-F6EECF244321}">
                <p14:modId xmlns:p14="http://schemas.microsoft.com/office/powerpoint/2010/main" val="1304984788"/>
              </p:ext>
            </p:extLst>
          </p:nvPr>
        </p:nvGraphicFramePr>
        <p:xfrm>
          <a:off x="2089900" y="4509120"/>
          <a:ext cx="4576352" cy="9454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9" name="Схема 8"/>
          <p:cNvGraphicFramePr/>
          <p:nvPr>
            <p:extLst>
              <p:ext uri="{D42A27DB-BD31-4B8C-83A1-F6EECF244321}">
                <p14:modId xmlns:p14="http://schemas.microsoft.com/office/powerpoint/2010/main" val="1165137018"/>
              </p:ext>
            </p:extLst>
          </p:nvPr>
        </p:nvGraphicFramePr>
        <p:xfrm>
          <a:off x="2092076" y="1295574"/>
          <a:ext cx="4572000" cy="374441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 name="Стрелка вниз 1"/>
          <p:cNvSpPr/>
          <p:nvPr/>
        </p:nvSpPr>
        <p:spPr>
          <a:xfrm>
            <a:off x="4157858" y="924588"/>
            <a:ext cx="484632" cy="4881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398892913"/>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215159798"/>
              </p:ext>
            </p:extLst>
          </p:nvPr>
        </p:nvGraphicFramePr>
        <p:xfrm>
          <a:off x="1043608" y="2564904"/>
          <a:ext cx="7550850" cy="1728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7794571"/>
      </p:ext>
    </p:extLst>
  </p:cSld>
  <p:clrMapOvr>
    <a:masterClrMapping/>
  </p:clrMapOvr>
  <p:transition spd="slow" advClick="0" advTm="3000">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7704" y="833805"/>
            <a:ext cx="5904656" cy="2739211"/>
          </a:xfrm>
          <a:prstGeom prst="rect">
            <a:avLst/>
          </a:prstGeom>
          <a:noFill/>
        </p:spPr>
        <p:txBody>
          <a:bodyPr wrap="square" rtlCol="0">
            <a:spAutoFit/>
          </a:bodyPr>
          <a:lstStyle/>
          <a:p>
            <a:pPr lvl="0"/>
            <a:r>
              <a:rPr lang="en-US" sz="1400" b="1" u="sng" dirty="0" err="1"/>
              <a:t>Lehrkraf</a:t>
            </a:r>
            <a:r>
              <a:rPr lang="en-US" sz="1400" b="1" u="sng" dirty="0" err="1">
                <a:solidFill>
                  <a:prstClr val="black"/>
                </a:solidFill>
              </a:rPr>
              <a:t>t</a:t>
            </a:r>
            <a:r>
              <a:rPr lang="en-US" sz="1400" b="1" u="sng" dirty="0">
                <a:solidFill>
                  <a:prstClr val="black"/>
                </a:solidFill>
              </a:rPr>
              <a:t>:</a:t>
            </a:r>
            <a:r>
              <a:rPr lang="en-US" sz="1400" b="1" dirty="0">
                <a:solidFill>
                  <a:prstClr val="black"/>
                </a:solidFill>
              </a:rPr>
              <a:t> </a:t>
            </a:r>
            <a:r>
              <a:rPr lang="en-US" sz="1400" b="1" i="1" dirty="0">
                <a:solidFill>
                  <a:prstClr val="black"/>
                </a:solidFill>
              </a:rPr>
              <a:t>Irina </a:t>
            </a:r>
            <a:r>
              <a:rPr lang="en-US" sz="1400" b="1" i="1" dirty="0" err="1">
                <a:solidFill>
                  <a:prstClr val="black"/>
                </a:solidFill>
              </a:rPr>
              <a:t>Nemtschenkowa</a:t>
            </a:r>
            <a:endParaRPr lang="en-US" sz="1400" b="1" i="1" dirty="0">
              <a:solidFill>
                <a:prstClr val="black"/>
              </a:solidFill>
            </a:endParaRPr>
          </a:p>
          <a:p>
            <a:pPr lvl="0"/>
            <a:r>
              <a:rPr lang="en-US" sz="1400" b="1" u="sng" dirty="0" err="1">
                <a:solidFill>
                  <a:prstClr val="black"/>
                </a:solidFill>
              </a:rPr>
              <a:t>Schule</a:t>
            </a:r>
            <a:r>
              <a:rPr lang="en-US" sz="1400" b="1" dirty="0">
                <a:solidFill>
                  <a:prstClr val="black"/>
                </a:solidFill>
              </a:rPr>
              <a:t>: </a:t>
            </a:r>
            <a:r>
              <a:rPr lang="en-US" sz="1400" b="1" dirty="0" err="1">
                <a:solidFill>
                  <a:prstClr val="black"/>
                </a:solidFill>
              </a:rPr>
              <a:t>allgemeinbildende</a:t>
            </a:r>
            <a:r>
              <a:rPr lang="en-US" sz="1400" b="1" dirty="0">
                <a:solidFill>
                  <a:prstClr val="black"/>
                </a:solidFill>
              </a:rPr>
              <a:t> </a:t>
            </a:r>
            <a:r>
              <a:rPr lang="en-US" sz="1400" b="1" dirty="0" err="1">
                <a:solidFill>
                  <a:prstClr val="black"/>
                </a:solidFill>
              </a:rPr>
              <a:t>Schule</a:t>
            </a:r>
            <a:r>
              <a:rPr lang="en-US" sz="1400" b="1" dirty="0">
                <a:solidFill>
                  <a:prstClr val="black"/>
                </a:solidFill>
              </a:rPr>
              <a:t> </a:t>
            </a:r>
            <a:r>
              <a:rPr lang="ru-RU" sz="1400" b="1" dirty="0">
                <a:solidFill>
                  <a:prstClr val="black"/>
                </a:solidFill>
              </a:rPr>
              <a:t>№ </a:t>
            </a:r>
            <a:r>
              <a:rPr lang="en-US" sz="1400" b="1" dirty="0">
                <a:solidFill>
                  <a:prstClr val="black"/>
                </a:solidFill>
              </a:rPr>
              <a:t>2 der </a:t>
            </a:r>
            <a:r>
              <a:rPr lang="en-US" sz="1400" b="1" dirty="0" err="1">
                <a:solidFill>
                  <a:prstClr val="black"/>
                </a:solidFill>
              </a:rPr>
              <a:t>Stadt</a:t>
            </a:r>
            <a:r>
              <a:rPr lang="en-US" sz="1400" b="1" dirty="0">
                <a:solidFill>
                  <a:prstClr val="black"/>
                </a:solidFill>
              </a:rPr>
              <a:t> </a:t>
            </a:r>
            <a:r>
              <a:rPr lang="en-US" sz="1400" b="1" dirty="0" err="1">
                <a:solidFill>
                  <a:prstClr val="black"/>
                </a:solidFill>
              </a:rPr>
              <a:t>Safonowo</a:t>
            </a:r>
            <a:r>
              <a:rPr lang="en-US" sz="1400" b="1" dirty="0">
                <a:solidFill>
                  <a:prstClr val="black"/>
                </a:solidFill>
              </a:rPr>
              <a:t> </a:t>
            </a:r>
            <a:r>
              <a:rPr lang="en-US" sz="1400" b="1" dirty="0" err="1">
                <a:solidFill>
                  <a:prstClr val="black"/>
                </a:solidFill>
              </a:rPr>
              <a:t>Smolensker</a:t>
            </a:r>
            <a:r>
              <a:rPr lang="en-US" sz="1400" b="1" dirty="0">
                <a:solidFill>
                  <a:prstClr val="black"/>
                </a:solidFill>
              </a:rPr>
              <a:t> </a:t>
            </a:r>
            <a:r>
              <a:rPr lang="en-US" sz="1400" b="1" dirty="0" err="1">
                <a:solidFill>
                  <a:prstClr val="black"/>
                </a:solidFill>
              </a:rPr>
              <a:t>Gebiet</a:t>
            </a:r>
            <a:endParaRPr lang="en-US" sz="1400" b="1" dirty="0">
              <a:solidFill>
                <a:prstClr val="black"/>
              </a:solidFill>
            </a:endParaRPr>
          </a:p>
          <a:p>
            <a:pPr lvl="0"/>
            <a:r>
              <a:rPr lang="en-US" sz="1400" b="1" u="sng" dirty="0" err="1">
                <a:solidFill>
                  <a:prstClr val="black"/>
                </a:solidFill>
              </a:rPr>
              <a:t>Klasse</a:t>
            </a:r>
            <a:r>
              <a:rPr lang="en-US" sz="1400" b="1" u="sng" dirty="0">
                <a:solidFill>
                  <a:prstClr val="black"/>
                </a:solidFill>
              </a:rPr>
              <a:t>: 9</a:t>
            </a:r>
          </a:p>
          <a:p>
            <a:pPr lvl="0"/>
            <a:r>
              <a:rPr lang="en-US" sz="1400" b="1" u="sng" dirty="0" err="1">
                <a:solidFill>
                  <a:prstClr val="black"/>
                </a:solidFill>
              </a:rPr>
              <a:t>Anzahl</a:t>
            </a:r>
            <a:r>
              <a:rPr lang="en-US" sz="1400" b="1" u="sng" dirty="0">
                <a:solidFill>
                  <a:prstClr val="black"/>
                </a:solidFill>
              </a:rPr>
              <a:t> der </a:t>
            </a:r>
            <a:r>
              <a:rPr lang="en-US" sz="1400" b="1" u="sng" dirty="0" err="1">
                <a:solidFill>
                  <a:prstClr val="black"/>
                </a:solidFill>
              </a:rPr>
              <a:t>Schüler</a:t>
            </a:r>
            <a:r>
              <a:rPr lang="en-US" sz="1400" b="1" u="sng" dirty="0">
                <a:solidFill>
                  <a:prstClr val="black"/>
                </a:solidFill>
              </a:rPr>
              <a:t> in der </a:t>
            </a:r>
            <a:r>
              <a:rPr lang="en-US" sz="1400" b="1" u="sng" dirty="0" err="1">
                <a:solidFill>
                  <a:prstClr val="black"/>
                </a:solidFill>
              </a:rPr>
              <a:t>Gruppe</a:t>
            </a:r>
            <a:r>
              <a:rPr lang="en-US" sz="1400" b="1" dirty="0">
                <a:solidFill>
                  <a:prstClr val="black"/>
                </a:solidFill>
              </a:rPr>
              <a:t>: 9</a:t>
            </a:r>
          </a:p>
          <a:p>
            <a:pPr lvl="0"/>
            <a:r>
              <a:rPr lang="en-US" sz="1400" b="1" u="sng" dirty="0" err="1">
                <a:solidFill>
                  <a:prstClr val="black"/>
                </a:solidFill>
              </a:rPr>
              <a:t>Sprachniveau</a:t>
            </a:r>
            <a:r>
              <a:rPr lang="en-US" sz="1400" b="1" u="sng" dirty="0">
                <a:solidFill>
                  <a:prstClr val="black"/>
                </a:solidFill>
              </a:rPr>
              <a:t> der </a:t>
            </a:r>
            <a:r>
              <a:rPr lang="en-US" sz="1400" b="1" u="sng" dirty="0" err="1">
                <a:solidFill>
                  <a:prstClr val="black"/>
                </a:solidFill>
              </a:rPr>
              <a:t>Schüler</a:t>
            </a:r>
            <a:r>
              <a:rPr lang="en-US" sz="1400" b="1" dirty="0">
                <a:solidFill>
                  <a:prstClr val="black"/>
                </a:solidFill>
              </a:rPr>
              <a:t>: A 1 – A 2</a:t>
            </a:r>
            <a:endParaRPr lang="ru-RU" sz="1400" b="1" dirty="0">
              <a:solidFill>
                <a:prstClr val="black"/>
              </a:solidFill>
            </a:endParaRPr>
          </a:p>
          <a:p>
            <a:pPr lvl="0"/>
            <a:r>
              <a:rPr lang="en-US" sz="1400" b="1" u="sng" dirty="0" err="1">
                <a:solidFill>
                  <a:prstClr val="black"/>
                </a:solidFill>
              </a:rPr>
              <a:t>Impuls</a:t>
            </a:r>
            <a:r>
              <a:rPr lang="en-US" sz="1400" b="1" u="sng" dirty="0">
                <a:solidFill>
                  <a:prstClr val="black"/>
                </a:solidFill>
              </a:rPr>
              <a:t> </a:t>
            </a:r>
            <a:r>
              <a:rPr lang="en-US" sz="1400" b="1" u="sng" dirty="0" err="1">
                <a:solidFill>
                  <a:prstClr val="black"/>
                </a:solidFill>
              </a:rPr>
              <a:t>für</a:t>
            </a:r>
            <a:r>
              <a:rPr lang="en-US" sz="1400" b="1" u="sng" dirty="0">
                <a:solidFill>
                  <a:prstClr val="black"/>
                </a:solidFill>
              </a:rPr>
              <a:t> das PEP: </a:t>
            </a:r>
            <a:r>
              <a:rPr lang="de-DE" sz="1400" b="1" dirty="0">
                <a:solidFill>
                  <a:prstClr val="black"/>
                </a:solidFill>
              </a:rPr>
              <a:t>Ich habe also in der 9. Klasse eine </a:t>
            </a:r>
            <a:r>
              <a:rPr lang="de-DE" sz="1400" b="1" u="sng" dirty="0">
                <a:solidFill>
                  <a:prstClr val="black"/>
                </a:solidFill>
              </a:rPr>
              <a:t>leistungsschwache</a:t>
            </a:r>
            <a:r>
              <a:rPr lang="de-DE" sz="1400" b="1" dirty="0">
                <a:solidFill>
                  <a:prstClr val="black"/>
                </a:solidFill>
              </a:rPr>
              <a:t> und sozialbunte Gruppe. Die Schüler sind in der Stunde passiv, oft erfüllen sie keine Hausaufgaben. Die Einstellung zum Lernen ist gleichgültig. Was ändert sich, wenn ich in dieser Gruppe ein literarisches Projekt </a:t>
            </a:r>
            <a:r>
              <a:rPr lang="de-DE" sz="1400" b="1" dirty="0" err="1">
                <a:solidFill>
                  <a:prstClr val="black"/>
                </a:solidFill>
              </a:rPr>
              <a:t>durchfü</a:t>
            </a:r>
            <a:r>
              <a:rPr lang="en-US" sz="1400" b="1" dirty="0">
                <a:solidFill>
                  <a:prstClr val="black"/>
                </a:solidFill>
              </a:rPr>
              <a:t>h</a:t>
            </a:r>
            <a:r>
              <a:rPr lang="de-DE" sz="1400" b="1" dirty="0" err="1">
                <a:solidFill>
                  <a:prstClr val="black"/>
                </a:solidFill>
              </a:rPr>
              <a:t>re</a:t>
            </a:r>
            <a:r>
              <a:rPr lang="ru-RU" sz="1400" b="1" dirty="0">
                <a:solidFill>
                  <a:prstClr val="black"/>
                </a:solidFill>
              </a:rPr>
              <a:t>?</a:t>
            </a:r>
            <a:r>
              <a:rPr lang="de-DE" sz="1400" b="1" dirty="0">
                <a:solidFill>
                  <a:prstClr val="black"/>
                </a:solidFill>
              </a:rPr>
              <a:t> </a:t>
            </a:r>
            <a:endParaRPr lang="ru-RU" sz="1400" b="1" dirty="0">
              <a:solidFill>
                <a:prstClr val="black"/>
              </a:solidFill>
            </a:endParaRPr>
          </a:p>
          <a:p>
            <a:r>
              <a:rPr lang="de-DE" dirty="0"/>
              <a:t> </a:t>
            </a:r>
            <a:endParaRPr lang="ru-RU" dirty="0"/>
          </a:p>
        </p:txBody>
      </p:sp>
      <p:graphicFrame>
        <p:nvGraphicFramePr>
          <p:cNvPr id="5" name="Схема 4"/>
          <p:cNvGraphicFramePr/>
          <p:nvPr>
            <p:extLst>
              <p:ext uri="{D42A27DB-BD31-4B8C-83A1-F6EECF244321}">
                <p14:modId xmlns:p14="http://schemas.microsoft.com/office/powerpoint/2010/main" val="1744281943"/>
              </p:ext>
            </p:extLst>
          </p:nvPr>
        </p:nvGraphicFramePr>
        <p:xfrm>
          <a:off x="539552" y="5212357"/>
          <a:ext cx="8208912" cy="13849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Стрелка вниз 6"/>
          <p:cNvSpPr/>
          <p:nvPr/>
        </p:nvSpPr>
        <p:spPr>
          <a:xfrm>
            <a:off x="4283968" y="3861048"/>
            <a:ext cx="504056"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67893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1475656" y="620688"/>
            <a:ext cx="6696741" cy="4420655"/>
            <a:chOff x="1403649" y="1638744"/>
            <a:chExt cx="6768749" cy="3034448"/>
          </a:xfrm>
        </p:grpSpPr>
        <p:sp>
          <p:nvSpPr>
            <p:cNvPr id="5" name="Полилиния 4"/>
            <p:cNvSpPr/>
            <p:nvPr/>
          </p:nvSpPr>
          <p:spPr>
            <a:xfrm>
              <a:off x="1403649" y="1638744"/>
              <a:ext cx="6768749" cy="1136846"/>
            </a:xfrm>
            <a:custGeom>
              <a:avLst/>
              <a:gdLst>
                <a:gd name="connsiteX0" fmla="*/ 0 w 6768749"/>
                <a:gd name="connsiteY0" fmla="*/ 263003 h 1577987"/>
                <a:gd name="connsiteX1" fmla="*/ 263003 w 6768749"/>
                <a:gd name="connsiteY1" fmla="*/ 0 h 1577987"/>
                <a:gd name="connsiteX2" fmla="*/ 6505746 w 6768749"/>
                <a:gd name="connsiteY2" fmla="*/ 0 h 1577987"/>
                <a:gd name="connsiteX3" fmla="*/ 6768749 w 6768749"/>
                <a:gd name="connsiteY3" fmla="*/ 263003 h 1577987"/>
                <a:gd name="connsiteX4" fmla="*/ 6768749 w 6768749"/>
                <a:gd name="connsiteY4" fmla="*/ 1314984 h 1577987"/>
                <a:gd name="connsiteX5" fmla="*/ 6505746 w 6768749"/>
                <a:gd name="connsiteY5" fmla="*/ 1577987 h 1577987"/>
                <a:gd name="connsiteX6" fmla="*/ 263003 w 6768749"/>
                <a:gd name="connsiteY6" fmla="*/ 1577987 h 1577987"/>
                <a:gd name="connsiteX7" fmla="*/ 0 w 6768749"/>
                <a:gd name="connsiteY7" fmla="*/ 1314984 h 1577987"/>
                <a:gd name="connsiteX8" fmla="*/ 0 w 6768749"/>
                <a:gd name="connsiteY8" fmla="*/ 263003 h 15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8749" h="1577987">
                  <a:moveTo>
                    <a:pt x="0" y="263003"/>
                  </a:moveTo>
                  <a:cubicBezTo>
                    <a:pt x="0" y="117750"/>
                    <a:pt x="117750" y="0"/>
                    <a:pt x="263003" y="0"/>
                  </a:cubicBezTo>
                  <a:lnTo>
                    <a:pt x="6505746" y="0"/>
                  </a:lnTo>
                  <a:cubicBezTo>
                    <a:pt x="6650999" y="0"/>
                    <a:pt x="6768749" y="117750"/>
                    <a:pt x="6768749" y="263003"/>
                  </a:cubicBezTo>
                  <a:lnTo>
                    <a:pt x="6768749" y="1314984"/>
                  </a:lnTo>
                  <a:cubicBezTo>
                    <a:pt x="6768749" y="1460237"/>
                    <a:pt x="6650999" y="1577987"/>
                    <a:pt x="6505746" y="1577987"/>
                  </a:cubicBezTo>
                  <a:lnTo>
                    <a:pt x="263003" y="1577987"/>
                  </a:lnTo>
                  <a:cubicBezTo>
                    <a:pt x="117750" y="1577987"/>
                    <a:pt x="0" y="1460237"/>
                    <a:pt x="0" y="1314984"/>
                  </a:cubicBezTo>
                  <a:lnTo>
                    <a:pt x="0" y="263003"/>
                  </a:lnTo>
                  <a:close/>
                </a:path>
              </a:pathLst>
            </a:custGeom>
          </p:spPr>
          <p:style>
            <a:lnRef idx="1">
              <a:schemeClr val="accent2"/>
            </a:lnRef>
            <a:fillRef idx="2">
              <a:schemeClr val="accent2"/>
            </a:fillRef>
            <a:effectRef idx="1">
              <a:schemeClr val="accent2"/>
            </a:effectRef>
            <a:fontRef idx="minor">
              <a:schemeClr val="dk1"/>
            </a:fontRef>
          </p:style>
          <p:txBody>
            <a:bodyPr spcFirstLastPara="0" vert="horz" wrap="square" lIns="229431" tIns="153231" rIns="229431" bIns="153231" numCol="1" spcCol="1270" anchor="ctr" anchorCtr="0">
              <a:noAutofit/>
            </a:bodyPr>
            <a:lstStyle/>
            <a:p>
              <a:pPr algn="ctr" defTabSz="1778000">
                <a:lnSpc>
                  <a:spcPct val="90000"/>
                </a:lnSpc>
                <a:spcBef>
                  <a:spcPct val="0"/>
                </a:spcBef>
                <a:spcAft>
                  <a:spcPct val="35000"/>
                </a:spcAft>
              </a:pPr>
              <a:r>
                <a:rPr lang="en-US" sz="4000" dirty="0" err="1" smtClean="0">
                  <a:solidFill>
                    <a:prstClr val="black"/>
                  </a:solidFill>
                </a:rPr>
                <a:t>Erwartungen</a:t>
              </a:r>
              <a:r>
                <a:rPr lang="ru-RU" sz="4000" dirty="0">
                  <a:solidFill>
                    <a:prstClr val="black"/>
                  </a:solidFill>
                </a:rPr>
                <a:t>:</a:t>
              </a:r>
              <a:r>
                <a:rPr lang="ru-RU" sz="1000" dirty="0">
                  <a:solidFill>
                    <a:prstClr val="black"/>
                  </a:solidFill>
                </a:rPr>
                <a:t>:</a:t>
              </a:r>
            </a:p>
          </p:txBody>
        </p:sp>
        <p:sp>
          <p:nvSpPr>
            <p:cNvPr id="6" name="Полилиния 5"/>
            <p:cNvSpPr/>
            <p:nvPr/>
          </p:nvSpPr>
          <p:spPr>
            <a:xfrm>
              <a:off x="1939055" y="3221111"/>
              <a:ext cx="5616606" cy="740754"/>
            </a:xfrm>
            <a:custGeom>
              <a:avLst/>
              <a:gdLst>
                <a:gd name="connsiteX0" fmla="*/ 0 w 5616606"/>
                <a:gd name="connsiteY0" fmla="*/ 263003 h 1577987"/>
                <a:gd name="connsiteX1" fmla="*/ 263003 w 5616606"/>
                <a:gd name="connsiteY1" fmla="*/ 0 h 1577987"/>
                <a:gd name="connsiteX2" fmla="*/ 5353603 w 5616606"/>
                <a:gd name="connsiteY2" fmla="*/ 0 h 1577987"/>
                <a:gd name="connsiteX3" fmla="*/ 5616606 w 5616606"/>
                <a:gd name="connsiteY3" fmla="*/ 263003 h 1577987"/>
                <a:gd name="connsiteX4" fmla="*/ 5616606 w 5616606"/>
                <a:gd name="connsiteY4" fmla="*/ 1314984 h 1577987"/>
                <a:gd name="connsiteX5" fmla="*/ 5353603 w 5616606"/>
                <a:gd name="connsiteY5" fmla="*/ 1577987 h 1577987"/>
                <a:gd name="connsiteX6" fmla="*/ 263003 w 5616606"/>
                <a:gd name="connsiteY6" fmla="*/ 1577987 h 1577987"/>
                <a:gd name="connsiteX7" fmla="*/ 0 w 5616606"/>
                <a:gd name="connsiteY7" fmla="*/ 1314984 h 1577987"/>
                <a:gd name="connsiteX8" fmla="*/ 0 w 5616606"/>
                <a:gd name="connsiteY8" fmla="*/ 263003 h 15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606" h="1577987">
                  <a:moveTo>
                    <a:pt x="0" y="263003"/>
                  </a:moveTo>
                  <a:cubicBezTo>
                    <a:pt x="0" y="117750"/>
                    <a:pt x="117750" y="0"/>
                    <a:pt x="263003" y="0"/>
                  </a:cubicBezTo>
                  <a:lnTo>
                    <a:pt x="5353603" y="0"/>
                  </a:lnTo>
                  <a:cubicBezTo>
                    <a:pt x="5498856" y="0"/>
                    <a:pt x="5616606" y="117750"/>
                    <a:pt x="5616606" y="263003"/>
                  </a:cubicBezTo>
                  <a:lnTo>
                    <a:pt x="5616606" y="1314984"/>
                  </a:lnTo>
                  <a:cubicBezTo>
                    <a:pt x="5616606" y="1460237"/>
                    <a:pt x="5498856" y="1577987"/>
                    <a:pt x="5353603" y="1577987"/>
                  </a:cubicBezTo>
                  <a:lnTo>
                    <a:pt x="263003" y="1577987"/>
                  </a:lnTo>
                  <a:cubicBezTo>
                    <a:pt x="117750" y="1577987"/>
                    <a:pt x="0" y="1460237"/>
                    <a:pt x="0" y="1314984"/>
                  </a:cubicBezTo>
                  <a:lnTo>
                    <a:pt x="0" y="263003"/>
                  </a:lnTo>
                  <a:close/>
                </a:path>
              </a:pathLst>
            </a:custGeom>
          </p:spPr>
          <p:style>
            <a:lnRef idx="1">
              <a:schemeClr val="accent2"/>
            </a:lnRef>
            <a:fillRef idx="2">
              <a:schemeClr val="accent2"/>
            </a:fillRef>
            <a:effectRef idx="1">
              <a:schemeClr val="accent2"/>
            </a:effectRef>
            <a:fontRef idx="minor">
              <a:schemeClr val="dk1"/>
            </a:fontRef>
          </p:style>
          <p:txBody>
            <a:bodyPr spcFirstLastPara="0" vert="horz" wrap="square" lIns="195141" tIns="136086" rIns="195141" bIns="136086" numCol="1" spcCol="1270" anchor="ctr" anchorCtr="0">
              <a:noAutofit/>
            </a:bodyPr>
            <a:lstStyle/>
            <a:p>
              <a:pPr algn="ctr" defTabSz="1377950">
                <a:lnSpc>
                  <a:spcPct val="90000"/>
                </a:lnSpc>
                <a:spcBef>
                  <a:spcPct val="0"/>
                </a:spcBef>
                <a:spcAft>
                  <a:spcPct val="35000"/>
                </a:spcAft>
              </a:pPr>
              <a:r>
                <a:rPr lang="en-US" sz="2400" dirty="0" err="1">
                  <a:solidFill>
                    <a:prstClr val="black"/>
                  </a:solidFill>
                </a:rPr>
                <a:t>Aktivität</a:t>
              </a:r>
              <a:r>
                <a:rPr lang="en-US" sz="2400" dirty="0">
                  <a:solidFill>
                    <a:prstClr val="black"/>
                  </a:solidFill>
                </a:rPr>
                <a:t> </a:t>
              </a:r>
              <a:r>
                <a:rPr lang="en-US" sz="2400" dirty="0" err="1">
                  <a:solidFill>
                    <a:prstClr val="black"/>
                  </a:solidFill>
                </a:rPr>
                <a:t>sowohl</a:t>
              </a:r>
              <a:r>
                <a:rPr lang="en-US" sz="2400" dirty="0">
                  <a:solidFill>
                    <a:prstClr val="black"/>
                  </a:solidFill>
                </a:rPr>
                <a:t> von den </a:t>
              </a:r>
              <a:r>
                <a:rPr lang="en-US" sz="2400" dirty="0" err="1">
                  <a:solidFill>
                    <a:prstClr val="black"/>
                  </a:solidFill>
                </a:rPr>
                <a:t>stärkeren</a:t>
              </a:r>
              <a:r>
                <a:rPr lang="en-US" sz="2400" dirty="0">
                  <a:solidFill>
                    <a:prstClr val="black"/>
                  </a:solidFill>
                </a:rPr>
                <a:t>, </a:t>
              </a:r>
              <a:r>
                <a:rPr lang="en-US" sz="2400" dirty="0" err="1">
                  <a:solidFill>
                    <a:prstClr val="black"/>
                  </a:solidFill>
                </a:rPr>
                <a:t>als</a:t>
              </a:r>
              <a:r>
                <a:rPr lang="en-US" sz="2400" dirty="0">
                  <a:solidFill>
                    <a:prstClr val="black"/>
                  </a:solidFill>
                </a:rPr>
                <a:t> </a:t>
              </a:r>
              <a:r>
                <a:rPr lang="en-US" sz="2400" dirty="0" err="1">
                  <a:solidFill>
                    <a:prstClr val="black"/>
                  </a:solidFill>
                </a:rPr>
                <a:t>auch</a:t>
              </a:r>
              <a:r>
                <a:rPr lang="en-US" sz="2400" dirty="0">
                  <a:solidFill>
                    <a:prstClr val="black"/>
                  </a:solidFill>
                </a:rPr>
                <a:t> von den </a:t>
              </a:r>
              <a:r>
                <a:rPr lang="en-US" sz="2400" dirty="0" err="1">
                  <a:solidFill>
                    <a:prstClr val="black"/>
                  </a:solidFill>
                </a:rPr>
                <a:t>schwächeren</a:t>
              </a:r>
              <a:r>
                <a:rPr lang="en-US" sz="2400" dirty="0">
                  <a:solidFill>
                    <a:prstClr val="black"/>
                  </a:solidFill>
                </a:rPr>
                <a:t> </a:t>
              </a:r>
              <a:r>
                <a:rPr lang="en-US" sz="2400" dirty="0" err="1">
                  <a:solidFill>
                    <a:prstClr val="black"/>
                  </a:solidFill>
                </a:rPr>
                <a:t>Lernenden</a:t>
              </a:r>
              <a:endParaRPr lang="ru-RU" sz="2400" dirty="0">
                <a:solidFill>
                  <a:prstClr val="black"/>
                </a:solidFill>
              </a:endParaRPr>
            </a:p>
          </p:txBody>
        </p:sp>
        <p:sp>
          <p:nvSpPr>
            <p:cNvPr id="7" name="Полилиния 6"/>
            <p:cNvSpPr/>
            <p:nvPr/>
          </p:nvSpPr>
          <p:spPr>
            <a:xfrm>
              <a:off x="1898382" y="3961865"/>
              <a:ext cx="5697954" cy="711327"/>
            </a:xfrm>
            <a:custGeom>
              <a:avLst/>
              <a:gdLst>
                <a:gd name="connsiteX0" fmla="*/ 0 w 5472631"/>
                <a:gd name="connsiteY0" fmla="*/ 263003 h 1577987"/>
                <a:gd name="connsiteX1" fmla="*/ 263003 w 5472631"/>
                <a:gd name="connsiteY1" fmla="*/ 0 h 1577987"/>
                <a:gd name="connsiteX2" fmla="*/ 5209628 w 5472631"/>
                <a:gd name="connsiteY2" fmla="*/ 0 h 1577987"/>
                <a:gd name="connsiteX3" fmla="*/ 5472631 w 5472631"/>
                <a:gd name="connsiteY3" fmla="*/ 263003 h 1577987"/>
                <a:gd name="connsiteX4" fmla="*/ 5472631 w 5472631"/>
                <a:gd name="connsiteY4" fmla="*/ 1314984 h 1577987"/>
                <a:gd name="connsiteX5" fmla="*/ 5209628 w 5472631"/>
                <a:gd name="connsiteY5" fmla="*/ 1577987 h 1577987"/>
                <a:gd name="connsiteX6" fmla="*/ 263003 w 5472631"/>
                <a:gd name="connsiteY6" fmla="*/ 1577987 h 1577987"/>
                <a:gd name="connsiteX7" fmla="*/ 0 w 5472631"/>
                <a:gd name="connsiteY7" fmla="*/ 1314984 h 1577987"/>
                <a:gd name="connsiteX8" fmla="*/ 0 w 5472631"/>
                <a:gd name="connsiteY8" fmla="*/ 263003 h 15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72631" h="1577987">
                  <a:moveTo>
                    <a:pt x="0" y="263003"/>
                  </a:moveTo>
                  <a:cubicBezTo>
                    <a:pt x="0" y="117750"/>
                    <a:pt x="117750" y="0"/>
                    <a:pt x="263003" y="0"/>
                  </a:cubicBezTo>
                  <a:lnTo>
                    <a:pt x="5209628" y="0"/>
                  </a:lnTo>
                  <a:cubicBezTo>
                    <a:pt x="5354881" y="0"/>
                    <a:pt x="5472631" y="117750"/>
                    <a:pt x="5472631" y="263003"/>
                  </a:cubicBezTo>
                  <a:lnTo>
                    <a:pt x="5472631" y="1314984"/>
                  </a:lnTo>
                  <a:cubicBezTo>
                    <a:pt x="5472631" y="1460237"/>
                    <a:pt x="5354881" y="1577987"/>
                    <a:pt x="5209628" y="1577987"/>
                  </a:cubicBezTo>
                  <a:lnTo>
                    <a:pt x="263003" y="1577987"/>
                  </a:lnTo>
                  <a:cubicBezTo>
                    <a:pt x="117750" y="1577987"/>
                    <a:pt x="0" y="1460237"/>
                    <a:pt x="0" y="1314984"/>
                  </a:cubicBezTo>
                  <a:lnTo>
                    <a:pt x="0" y="263003"/>
                  </a:lnTo>
                  <a:close/>
                </a:path>
              </a:pathLst>
            </a:custGeom>
          </p:spPr>
          <p:style>
            <a:lnRef idx="1">
              <a:schemeClr val="accent2"/>
            </a:lnRef>
            <a:fillRef idx="2">
              <a:schemeClr val="accent2"/>
            </a:fillRef>
            <a:effectRef idx="1">
              <a:schemeClr val="accent2"/>
            </a:effectRef>
            <a:fontRef idx="minor">
              <a:schemeClr val="dk1"/>
            </a:fontRef>
          </p:style>
          <p:txBody>
            <a:bodyPr spcFirstLastPara="0" vert="horz" wrap="square" lIns="191331" tIns="134181" rIns="191331" bIns="134181" numCol="1" spcCol="1270" anchor="ctr" anchorCtr="0">
              <a:noAutofit/>
            </a:bodyPr>
            <a:lstStyle/>
            <a:p>
              <a:pPr algn="ctr" defTabSz="1333500">
                <a:lnSpc>
                  <a:spcPct val="90000"/>
                </a:lnSpc>
                <a:spcBef>
                  <a:spcPct val="0"/>
                </a:spcBef>
                <a:spcAft>
                  <a:spcPct val="35000"/>
                </a:spcAft>
              </a:pPr>
              <a:r>
                <a:rPr lang="en-US" sz="2400" dirty="0" err="1">
                  <a:solidFill>
                    <a:prstClr val="black"/>
                  </a:solidFill>
                </a:rPr>
                <a:t>Erhöhung</a:t>
              </a:r>
              <a:r>
                <a:rPr lang="en-US" sz="2400" dirty="0">
                  <a:solidFill>
                    <a:prstClr val="black"/>
                  </a:solidFill>
                </a:rPr>
                <a:t> der Motivation der </a:t>
              </a:r>
              <a:r>
                <a:rPr lang="en-US" sz="2400" dirty="0" err="1">
                  <a:solidFill>
                    <a:prstClr val="black"/>
                  </a:solidFill>
                </a:rPr>
                <a:t>Lernenden</a:t>
              </a:r>
              <a:endParaRPr lang="ru-RU" sz="2400" dirty="0">
                <a:solidFill>
                  <a:prstClr val="black"/>
                </a:solidFill>
              </a:endParaRPr>
            </a:p>
          </p:txBody>
        </p:sp>
      </p:grpSp>
      <p:sp>
        <p:nvSpPr>
          <p:cNvPr id="2" name="Стрелка вниз 1"/>
          <p:cNvSpPr/>
          <p:nvPr/>
        </p:nvSpPr>
        <p:spPr>
          <a:xfrm>
            <a:off x="4541478" y="2372157"/>
            <a:ext cx="484632" cy="55376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solidFill>
                <a:prstClr val="white"/>
              </a:solidFill>
            </a:endParaRPr>
          </a:p>
        </p:txBody>
      </p:sp>
      <p:graphicFrame>
        <p:nvGraphicFramePr>
          <p:cNvPr id="8" name="Схема 7"/>
          <p:cNvGraphicFramePr/>
          <p:nvPr>
            <p:extLst>
              <p:ext uri="{D42A27DB-BD31-4B8C-83A1-F6EECF244321}">
                <p14:modId xmlns:p14="http://schemas.microsoft.com/office/powerpoint/2010/main" val="160647592"/>
              </p:ext>
            </p:extLst>
          </p:nvPr>
        </p:nvGraphicFramePr>
        <p:xfrm>
          <a:off x="1965126" y="5041344"/>
          <a:ext cx="5637337" cy="14601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62142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039255933"/>
              </p:ext>
            </p:extLst>
          </p:nvPr>
        </p:nvGraphicFramePr>
        <p:xfrm>
          <a:off x="2123728" y="980728"/>
          <a:ext cx="4824536" cy="1152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Схема 4"/>
          <p:cNvGraphicFramePr/>
          <p:nvPr>
            <p:extLst>
              <p:ext uri="{D42A27DB-BD31-4B8C-83A1-F6EECF244321}">
                <p14:modId xmlns:p14="http://schemas.microsoft.com/office/powerpoint/2010/main" val="888376856"/>
              </p:ext>
            </p:extLst>
          </p:nvPr>
        </p:nvGraphicFramePr>
        <p:xfrm>
          <a:off x="1547664" y="2996952"/>
          <a:ext cx="6120680" cy="17912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Стрелка вниз 5"/>
          <p:cNvSpPr/>
          <p:nvPr/>
        </p:nvSpPr>
        <p:spPr>
          <a:xfrm>
            <a:off x="4364324" y="2140423"/>
            <a:ext cx="484632" cy="85652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230928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316423551"/>
              </p:ext>
            </p:extLst>
          </p:nvPr>
        </p:nvGraphicFramePr>
        <p:xfrm>
          <a:off x="1475656" y="404664"/>
          <a:ext cx="6408712"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Схема 2"/>
          <p:cNvGraphicFramePr/>
          <p:nvPr>
            <p:extLst>
              <p:ext uri="{D42A27DB-BD31-4B8C-83A1-F6EECF244321}">
                <p14:modId xmlns:p14="http://schemas.microsoft.com/office/powerpoint/2010/main" val="3413280024"/>
              </p:ext>
            </p:extLst>
          </p:nvPr>
        </p:nvGraphicFramePr>
        <p:xfrm>
          <a:off x="1475656" y="5445224"/>
          <a:ext cx="6408712" cy="9417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47638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336890087"/>
              </p:ext>
            </p:extLst>
          </p:nvPr>
        </p:nvGraphicFramePr>
        <p:xfrm>
          <a:off x="1331640" y="620688"/>
          <a:ext cx="6480720" cy="6840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Стрелка вниз 1"/>
          <p:cNvSpPr/>
          <p:nvPr/>
        </p:nvSpPr>
        <p:spPr>
          <a:xfrm>
            <a:off x="4185668" y="1397261"/>
            <a:ext cx="484632" cy="39604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3" name="Стрелка вниз 2"/>
          <p:cNvSpPr/>
          <p:nvPr/>
        </p:nvSpPr>
        <p:spPr>
          <a:xfrm>
            <a:off x="4197391" y="4797152"/>
            <a:ext cx="484632" cy="48920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4508563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539552" y="312391"/>
            <a:ext cx="8064896" cy="568620"/>
            <a:chOff x="0" y="173904"/>
            <a:chExt cx="8064896" cy="568620"/>
          </a:xfrm>
        </p:grpSpPr>
        <p:sp>
          <p:nvSpPr>
            <p:cNvPr id="3" name="Скругленный прямоугольник 2"/>
            <p:cNvSpPr/>
            <p:nvPr/>
          </p:nvSpPr>
          <p:spPr>
            <a:xfrm>
              <a:off x="0" y="173904"/>
              <a:ext cx="8064896" cy="568620"/>
            </a:xfrm>
            <a:prstGeom prst="roundRect">
              <a:avLst/>
            </a:prstGeom>
          </p:spPr>
          <p:style>
            <a:lnRef idx="1">
              <a:schemeClr val="accent2"/>
            </a:lnRef>
            <a:fillRef idx="2">
              <a:schemeClr val="accent2"/>
            </a:fillRef>
            <a:effectRef idx="1">
              <a:schemeClr val="accent2"/>
            </a:effectRef>
            <a:fontRef idx="minor">
              <a:schemeClr val="dk1"/>
            </a:fontRef>
          </p:style>
        </p:sp>
        <p:sp>
          <p:nvSpPr>
            <p:cNvPr id="4" name="Скругленный прямоугольник 4"/>
            <p:cNvSpPr/>
            <p:nvPr/>
          </p:nvSpPr>
          <p:spPr>
            <a:xfrm>
              <a:off x="27758" y="201662"/>
              <a:ext cx="8009380" cy="51310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91440" tIns="91440" rIns="91440" bIns="91440" numCol="1" spcCol="1270" anchor="ctr" anchorCtr="0">
              <a:noAutofit/>
            </a:bodyPr>
            <a:lstStyle/>
            <a:p>
              <a:pPr algn="ctr" defTabSz="1066800">
                <a:lnSpc>
                  <a:spcPct val="90000"/>
                </a:lnSpc>
                <a:spcBef>
                  <a:spcPct val="0"/>
                </a:spcBef>
                <a:spcAft>
                  <a:spcPct val="35000"/>
                </a:spcAft>
              </a:pPr>
              <a:r>
                <a:rPr lang="en-US" sz="2400" b="1" u="sng" dirty="0" err="1" smtClean="0">
                  <a:solidFill>
                    <a:prstClr val="black"/>
                  </a:solidFill>
                </a:rPr>
                <a:t>Durchführung</a:t>
              </a:r>
              <a:r>
                <a:rPr lang="ru-RU" sz="2400" b="1" u="sng" dirty="0" smtClean="0">
                  <a:solidFill>
                    <a:prstClr val="black"/>
                  </a:solidFill>
                </a:rPr>
                <a:t>:</a:t>
              </a:r>
              <a:endParaRPr lang="ru-RU" sz="2400" dirty="0">
                <a:solidFill>
                  <a:prstClr val="black"/>
                </a:solidFill>
              </a:endParaRPr>
            </a:p>
          </p:txBody>
        </p:sp>
      </p:grpSp>
      <p:sp>
        <p:nvSpPr>
          <p:cNvPr id="6" name="TextBox 5"/>
          <p:cNvSpPr txBox="1"/>
          <p:nvPr/>
        </p:nvSpPr>
        <p:spPr>
          <a:xfrm>
            <a:off x="711326" y="1412776"/>
            <a:ext cx="7677098" cy="4893647"/>
          </a:xfrm>
          <a:prstGeom prst="rect">
            <a:avLst/>
          </a:prstGeom>
          <a:noFill/>
        </p:spPr>
        <p:txBody>
          <a:bodyPr wrap="square" rtlCol="0">
            <a:spAutoFit/>
          </a:bodyPr>
          <a:lstStyle/>
          <a:p>
            <a:pPr marL="285750" indent="-285750">
              <a:buFont typeface="Arial" pitchFamily="34" charset="0"/>
              <a:buChar char="•"/>
            </a:pPr>
            <a:r>
              <a:rPr lang="en-US" sz="2400" dirty="0" smtClean="0">
                <a:solidFill>
                  <a:prstClr val="black"/>
                </a:solidFill>
              </a:rPr>
              <a:t>Die </a:t>
            </a:r>
            <a:r>
              <a:rPr lang="en-US" sz="2400" dirty="0" err="1" smtClean="0">
                <a:solidFill>
                  <a:prstClr val="black"/>
                </a:solidFill>
              </a:rPr>
              <a:t>Lernenden</a:t>
            </a:r>
            <a:r>
              <a:rPr lang="en-US" sz="2400" dirty="0" smtClean="0">
                <a:solidFill>
                  <a:prstClr val="black"/>
                </a:solidFill>
              </a:rPr>
              <a:t> </a:t>
            </a:r>
            <a:r>
              <a:rPr lang="en-US" sz="2400" dirty="0" err="1" smtClean="0">
                <a:solidFill>
                  <a:prstClr val="black"/>
                </a:solidFill>
              </a:rPr>
              <a:t>beantworten</a:t>
            </a:r>
            <a:r>
              <a:rPr lang="en-US" sz="2400" dirty="0" smtClean="0">
                <a:solidFill>
                  <a:prstClr val="black"/>
                </a:solidFill>
              </a:rPr>
              <a:t> die </a:t>
            </a:r>
            <a:r>
              <a:rPr lang="en-US" sz="2400" dirty="0" err="1" smtClean="0">
                <a:solidFill>
                  <a:prstClr val="black"/>
                </a:solidFill>
              </a:rPr>
              <a:t>Frage</a:t>
            </a:r>
            <a:r>
              <a:rPr lang="en-US" sz="2400" dirty="0" smtClean="0">
                <a:solidFill>
                  <a:prstClr val="black"/>
                </a:solidFill>
              </a:rPr>
              <a:t> der </a:t>
            </a:r>
            <a:r>
              <a:rPr lang="en-US" sz="2400" dirty="0" err="1" smtClean="0">
                <a:solidFill>
                  <a:prstClr val="black"/>
                </a:solidFill>
              </a:rPr>
              <a:t>Lehrerin</a:t>
            </a:r>
            <a:r>
              <a:rPr lang="en-US" sz="2400" dirty="0" smtClean="0">
                <a:solidFill>
                  <a:prstClr val="black"/>
                </a:solidFill>
              </a:rPr>
              <a:t>: </a:t>
            </a:r>
            <a:r>
              <a:rPr lang="en-US" sz="2400" dirty="0" err="1" smtClean="0">
                <a:solidFill>
                  <a:prstClr val="black"/>
                </a:solidFill>
              </a:rPr>
              <a:t>Wer</a:t>
            </a:r>
            <a:r>
              <a:rPr lang="en-US" sz="2400" dirty="0" smtClean="0">
                <a:solidFill>
                  <a:prstClr val="black"/>
                </a:solidFill>
              </a:rPr>
              <a:t> und was Rapunzel </a:t>
            </a:r>
            <a:r>
              <a:rPr lang="en-US" sz="2400" dirty="0" err="1" smtClean="0">
                <a:solidFill>
                  <a:prstClr val="black"/>
                </a:solidFill>
              </a:rPr>
              <a:t>ist</a:t>
            </a:r>
            <a:r>
              <a:rPr lang="en-US" sz="2400" dirty="0" smtClean="0">
                <a:solidFill>
                  <a:prstClr val="black"/>
                </a:solidFill>
              </a:rPr>
              <a:t> und </a:t>
            </a:r>
            <a:r>
              <a:rPr lang="en-US" sz="2400" dirty="0" err="1" smtClean="0">
                <a:solidFill>
                  <a:prstClr val="black"/>
                </a:solidFill>
              </a:rPr>
              <a:t>bekommen</a:t>
            </a:r>
            <a:r>
              <a:rPr lang="en-US" sz="2400" dirty="0" smtClean="0">
                <a:solidFill>
                  <a:prstClr val="black"/>
                </a:solidFill>
              </a:rPr>
              <a:t> </a:t>
            </a:r>
            <a:r>
              <a:rPr lang="en-US" sz="2400" dirty="0" err="1" smtClean="0">
                <a:solidFill>
                  <a:prstClr val="black"/>
                </a:solidFill>
              </a:rPr>
              <a:t>Ansto</a:t>
            </a:r>
            <a:r>
              <a:rPr lang="el-GR" sz="2400" dirty="0" smtClean="0">
                <a:solidFill>
                  <a:prstClr val="black"/>
                </a:solidFill>
              </a:rPr>
              <a:t>β</a:t>
            </a:r>
            <a:r>
              <a:rPr lang="en-US" sz="2400" dirty="0" smtClean="0">
                <a:solidFill>
                  <a:prstClr val="black"/>
                </a:solidFill>
              </a:rPr>
              <a:t>, </a:t>
            </a:r>
            <a:r>
              <a:rPr lang="en-US" sz="2400" dirty="0" err="1" smtClean="0">
                <a:solidFill>
                  <a:prstClr val="black"/>
                </a:solidFill>
              </a:rPr>
              <a:t>ein</a:t>
            </a:r>
            <a:r>
              <a:rPr lang="en-US" sz="2400" dirty="0" smtClean="0">
                <a:solidFill>
                  <a:prstClr val="black"/>
                </a:solidFill>
              </a:rPr>
              <a:t> Interview </a:t>
            </a:r>
            <a:r>
              <a:rPr lang="en-US" sz="2400" dirty="0" err="1" smtClean="0">
                <a:solidFill>
                  <a:prstClr val="black"/>
                </a:solidFill>
              </a:rPr>
              <a:t>durchzuführen</a:t>
            </a:r>
            <a:r>
              <a:rPr lang="en-US" sz="2400" dirty="0" smtClean="0">
                <a:solidFill>
                  <a:prstClr val="black"/>
                </a:solidFill>
              </a:rPr>
              <a:t>.</a:t>
            </a:r>
          </a:p>
          <a:p>
            <a:pPr marL="285750" indent="-285750">
              <a:buFont typeface="Arial" pitchFamily="34" charset="0"/>
              <a:buChar char="•"/>
            </a:pPr>
            <a:r>
              <a:rPr lang="en-US" sz="2400" dirty="0">
                <a:solidFill>
                  <a:prstClr val="black"/>
                </a:solidFill>
              </a:rPr>
              <a:t>Die </a:t>
            </a:r>
            <a:r>
              <a:rPr lang="en-US" sz="2400" dirty="0" err="1" smtClean="0">
                <a:solidFill>
                  <a:prstClr val="black"/>
                </a:solidFill>
              </a:rPr>
              <a:t>Lernenden</a:t>
            </a:r>
            <a:r>
              <a:rPr lang="en-US" sz="2400" dirty="0" smtClean="0">
                <a:solidFill>
                  <a:prstClr val="black"/>
                </a:solidFill>
              </a:rPr>
              <a:t> </a:t>
            </a:r>
            <a:r>
              <a:rPr lang="en-US" sz="2400" dirty="0" err="1" smtClean="0">
                <a:solidFill>
                  <a:prstClr val="black"/>
                </a:solidFill>
              </a:rPr>
              <a:t>lesen</a:t>
            </a:r>
            <a:r>
              <a:rPr lang="en-US" sz="2400" dirty="0" smtClean="0">
                <a:solidFill>
                  <a:prstClr val="black"/>
                </a:solidFill>
              </a:rPr>
              <a:t> </a:t>
            </a:r>
            <a:r>
              <a:rPr lang="en-US" sz="2400" dirty="0" err="1" smtClean="0">
                <a:solidFill>
                  <a:prstClr val="black"/>
                </a:solidFill>
              </a:rPr>
              <a:t>zu</a:t>
            </a:r>
            <a:r>
              <a:rPr lang="en-US" sz="2400" dirty="0" smtClean="0">
                <a:solidFill>
                  <a:prstClr val="black"/>
                </a:solidFill>
              </a:rPr>
              <a:t> </a:t>
            </a:r>
            <a:r>
              <a:rPr lang="en-US" sz="2400" dirty="0" err="1" smtClean="0">
                <a:solidFill>
                  <a:prstClr val="black"/>
                </a:solidFill>
              </a:rPr>
              <a:t>Hause</a:t>
            </a:r>
            <a:r>
              <a:rPr lang="en-US" sz="2400" dirty="0" smtClean="0">
                <a:solidFill>
                  <a:prstClr val="black"/>
                </a:solidFill>
              </a:rPr>
              <a:t> das </a:t>
            </a:r>
            <a:r>
              <a:rPr lang="en-US" sz="2400" dirty="0" err="1" smtClean="0">
                <a:solidFill>
                  <a:prstClr val="black"/>
                </a:solidFill>
              </a:rPr>
              <a:t>Märchen</a:t>
            </a:r>
            <a:r>
              <a:rPr lang="en-US" sz="2400" dirty="0" smtClean="0">
                <a:solidFill>
                  <a:prstClr val="black"/>
                </a:solidFill>
              </a:rPr>
              <a:t>.</a:t>
            </a:r>
          </a:p>
          <a:p>
            <a:pPr marL="285750" indent="-285750">
              <a:buFont typeface="Arial" pitchFamily="34" charset="0"/>
              <a:buChar char="•"/>
            </a:pPr>
            <a:r>
              <a:rPr lang="en-US" sz="2400" dirty="0">
                <a:solidFill>
                  <a:prstClr val="black"/>
                </a:solidFill>
              </a:rPr>
              <a:t>Die </a:t>
            </a:r>
            <a:r>
              <a:rPr lang="en-US" sz="2400" dirty="0" err="1" smtClean="0">
                <a:solidFill>
                  <a:prstClr val="black"/>
                </a:solidFill>
              </a:rPr>
              <a:t>Lernenden</a:t>
            </a:r>
            <a:r>
              <a:rPr lang="en-US" sz="2400" dirty="0" smtClean="0">
                <a:solidFill>
                  <a:prstClr val="black"/>
                </a:solidFill>
              </a:rPr>
              <a:t> </a:t>
            </a:r>
            <a:r>
              <a:rPr lang="en-US" sz="2400" dirty="0" err="1" smtClean="0">
                <a:solidFill>
                  <a:prstClr val="black"/>
                </a:solidFill>
              </a:rPr>
              <a:t>besprechen</a:t>
            </a:r>
            <a:r>
              <a:rPr lang="en-US" sz="2400" dirty="0" smtClean="0">
                <a:solidFill>
                  <a:prstClr val="black"/>
                </a:solidFill>
              </a:rPr>
              <a:t> die </a:t>
            </a:r>
            <a:r>
              <a:rPr lang="en-US" sz="2400" dirty="0" err="1" smtClean="0">
                <a:solidFill>
                  <a:prstClr val="black"/>
                </a:solidFill>
              </a:rPr>
              <a:t>Interviewergebnisse</a:t>
            </a:r>
            <a:r>
              <a:rPr lang="en-US" sz="2400" dirty="0" smtClean="0">
                <a:solidFill>
                  <a:prstClr val="black"/>
                </a:solidFill>
              </a:rPr>
              <a:t>.</a:t>
            </a:r>
          </a:p>
          <a:p>
            <a:pPr marL="285750" indent="-285750">
              <a:buFont typeface="Arial" pitchFamily="34" charset="0"/>
              <a:buChar char="•"/>
            </a:pPr>
            <a:r>
              <a:rPr lang="en-US" sz="2400" dirty="0">
                <a:solidFill>
                  <a:prstClr val="black"/>
                </a:solidFill>
              </a:rPr>
              <a:t>Die </a:t>
            </a:r>
            <a:r>
              <a:rPr lang="en-US" sz="2400" dirty="0" err="1" smtClean="0">
                <a:solidFill>
                  <a:prstClr val="black"/>
                </a:solidFill>
              </a:rPr>
              <a:t>Lernenden</a:t>
            </a:r>
            <a:r>
              <a:rPr lang="en-US" sz="2400" dirty="0" smtClean="0">
                <a:solidFill>
                  <a:prstClr val="black"/>
                </a:solidFill>
              </a:rPr>
              <a:t> </a:t>
            </a:r>
            <a:r>
              <a:rPr lang="en-US" sz="2400" dirty="0" err="1" smtClean="0">
                <a:solidFill>
                  <a:prstClr val="black"/>
                </a:solidFill>
              </a:rPr>
              <a:t>arbeiten</a:t>
            </a:r>
            <a:r>
              <a:rPr lang="en-US" sz="2400" dirty="0" smtClean="0">
                <a:solidFill>
                  <a:prstClr val="black"/>
                </a:solidFill>
              </a:rPr>
              <a:t> in </a:t>
            </a:r>
            <a:r>
              <a:rPr lang="en-US" sz="2400" dirty="0" err="1" smtClean="0">
                <a:solidFill>
                  <a:prstClr val="black"/>
                </a:solidFill>
              </a:rPr>
              <a:t>Gruppen</a:t>
            </a:r>
            <a:r>
              <a:rPr lang="en-US" sz="2400" dirty="0" smtClean="0">
                <a:solidFill>
                  <a:prstClr val="black"/>
                </a:solidFill>
              </a:rPr>
              <a:t> am Text: </a:t>
            </a:r>
            <a:r>
              <a:rPr lang="en-US" sz="2400" dirty="0" err="1" smtClean="0">
                <a:solidFill>
                  <a:prstClr val="black"/>
                </a:solidFill>
              </a:rPr>
              <a:t>beantworten</a:t>
            </a:r>
            <a:r>
              <a:rPr lang="en-US" sz="2400" dirty="0" smtClean="0">
                <a:solidFill>
                  <a:prstClr val="black"/>
                </a:solidFill>
              </a:rPr>
              <a:t> die </a:t>
            </a:r>
            <a:r>
              <a:rPr lang="en-US" sz="2400" dirty="0" err="1" smtClean="0">
                <a:solidFill>
                  <a:prstClr val="black"/>
                </a:solidFill>
              </a:rPr>
              <a:t>Fragen</a:t>
            </a:r>
            <a:r>
              <a:rPr lang="en-US" sz="2400" dirty="0" smtClean="0">
                <a:solidFill>
                  <a:prstClr val="black"/>
                </a:solidFill>
              </a:rPr>
              <a:t>, </a:t>
            </a:r>
            <a:r>
              <a:rPr lang="en-US" sz="2400" dirty="0" err="1" smtClean="0">
                <a:solidFill>
                  <a:prstClr val="black"/>
                </a:solidFill>
              </a:rPr>
              <a:t>gliedern</a:t>
            </a:r>
            <a:r>
              <a:rPr lang="en-US" sz="2400" dirty="0" smtClean="0">
                <a:solidFill>
                  <a:prstClr val="black"/>
                </a:solidFill>
              </a:rPr>
              <a:t> den Text in </a:t>
            </a:r>
            <a:r>
              <a:rPr lang="en-US" sz="2400" dirty="0" err="1" smtClean="0">
                <a:solidFill>
                  <a:prstClr val="black"/>
                </a:solidFill>
              </a:rPr>
              <a:t>Teile</a:t>
            </a:r>
            <a:r>
              <a:rPr lang="en-US" sz="2400" dirty="0" smtClean="0">
                <a:solidFill>
                  <a:prstClr val="black"/>
                </a:solidFill>
              </a:rPr>
              <a:t>, </a:t>
            </a:r>
            <a:r>
              <a:rPr lang="en-US" sz="2400" dirty="0" err="1" smtClean="0">
                <a:solidFill>
                  <a:prstClr val="black"/>
                </a:solidFill>
              </a:rPr>
              <a:t>spielen</a:t>
            </a:r>
            <a:r>
              <a:rPr lang="en-US" sz="2400" dirty="0" smtClean="0">
                <a:solidFill>
                  <a:prstClr val="black"/>
                </a:solidFill>
              </a:rPr>
              <a:t> </a:t>
            </a:r>
            <a:r>
              <a:rPr lang="en-US" sz="2400" dirty="0" err="1" smtClean="0">
                <a:solidFill>
                  <a:prstClr val="black"/>
                </a:solidFill>
              </a:rPr>
              <a:t>stumme</a:t>
            </a:r>
            <a:r>
              <a:rPr lang="en-US" sz="2400" dirty="0" smtClean="0">
                <a:solidFill>
                  <a:prstClr val="black"/>
                </a:solidFill>
              </a:rPr>
              <a:t> </a:t>
            </a:r>
            <a:r>
              <a:rPr lang="en-US" sz="2400" dirty="0" err="1" smtClean="0">
                <a:solidFill>
                  <a:prstClr val="black"/>
                </a:solidFill>
              </a:rPr>
              <a:t>Szenen</a:t>
            </a:r>
            <a:r>
              <a:rPr lang="en-US" sz="2400" dirty="0" smtClean="0">
                <a:solidFill>
                  <a:prstClr val="black"/>
                </a:solidFill>
              </a:rPr>
              <a:t>.</a:t>
            </a:r>
          </a:p>
          <a:p>
            <a:pPr marL="285750" indent="-285750">
              <a:buFont typeface="Arial" pitchFamily="34" charset="0"/>
              <a:buChar char="•"/>
            </a:pPr>
            <a:r>
              <a:rPr lang="en-US" sz="2400" dirty="0">
                <a:solidFill>
                  <a:prstClr val="black"/>
                </a:solidFill>
              </a:rPr>
              <a:t>Die </a:t>
            </a:r>
            <a:r>
              <a:rPr lang="en-US" sz="2400" dirty="0" err="1" smtClean="0">
                <a:solidFill>
                  <a:prstClr val="black"/>
                </a:solidFill>
              </a:rPr>
              <a:t>Lernenden</a:t>
            </a:r>
            <a:r>
              <a:rPr lang="en-US" sz="2400" dirty="0" smtClean="0">
                <a:solidFill>
                  <a:prstClr val="black"/>
                </a:solidFill>
              </a:rPr>
              <a:t> </a:t>
            </a:r>
            <a:r>
              <a:rPr lang="en-US" sz="2400" dirty="0" err="1" smtClean="0">
                <a:solidFill>
                  <a:prstClr val="black"/>
                </a:solidFill>
              </a:rPr>
              <a:t>besprechen</a:t>
            </a:r>
            <a:r>
              <a:rPr lang="en-US" sz="2400" dirty="0" smtClean="0">
                <a:solidFill>
                  <a:prstClr val="black"/>
                </a:solidFill>
              </a:rPr>
              <a:t>, was </a:t>
            </a:r>
            <a:r>
              <a:rPr lang="en-US" sz="2400" dirty="0" err="1" smtClean="0">
                <a:solidFill>
                  <a:prstClr val="black"/>
                </a:solidFill>
              </a:rPr>
              <a:t>sie</a:t>
            </a:r>
            <a:r>
              <a:rPr lang="en-US" sz="2400" dirty="0" smtClean="0">
                <a:solidFill>
                  <a:prstClr val="black"/>
                </a:solidFill>
              </a:rPr>
              <a:t> </a:t>
            </a:r>
            <a:r>
              <a:rPr lang="en-US" sz="2400" dirty="0" err="1" smtClean="0">
                <a:solidFill>
                  <a:prstClr val="black"/>
                </a:solidFill>
              </a:rPr>
              <a:t>durch</a:t>
            </a:r>
            <a:r>
              <a:rPr lang="en-US" sz="2400" dirty="0" smtClean="0">
                <a:solidFill>
                  <a:prstClr val="black"/>
                </a:solidFill>
              </a:rPr>
              <a:t> </a:t>
            </a:r>
            <a:r>
              <a:rPr lang="en-US" sz="2400" dirty="0" err="1" smtClean="0">
                <a:solidFill>
                  <a:prstClr val="black"/>
                </a:solidFill>
              </a:rPr>
              <a:t>ihr</a:t>
            </a:r>
            <a:r>
              <a:rPr lang="en-US" sz="2400" dirty="0" smtClean="0">
                <a:solidFill>
                  <a:prstClr val="black"/>
                </a:solidFill>
              </a:rPr>
              <a:t> </a:t>
            </a:r>
            <a:r>
              <a:rPr lang="en-US" sz="2400" dirty="0" err="1" smtClean="0">
                <a:solidFill>
                  <a:prstClr val="black"/>
                </a:solidFill>
              </a:rPr>
              <a:t>Plakat</a:t>
            </a:r>
            <a:r>
              <a:rPr lang="en-US" sz="2400" dirty="0" smtClean="0">
                <a:solidFill>
                  <a:prstClr val="black"/>
                </a:solidFill>
              </a:rPr>
              <a:t> den </a:t>
            </a:r>
            <a:r>
              <a:rPr lang="en-US" sz="2400" dirty="0" err="1" smtClean="0">
                <a:solidFill>
                  <a:prstClr val="black"/>
                </a:solidFill>
              </a:rPr>
              <a:t>anderen</a:t>
            </a:r>
            <a:r>
              <a:rPr lang="en-US" sz="2400" dirty="0" smtClean="0">
                <a:solidFill>
                  <a:prstClr val="black"/>
                </a:solidFill>
              </a:rPr>
              <a:t> </a:t>
            </a:r>
            <a:r>
              <a:rPr lang="en-US" sz="2400" dirty="0" err="1" smtClean="0">
                <a:solidFill>
                  <a:prstClr val="black"/>
                </a:solidFill>
              </a:rPr>
              <a:t>erzählen</a:t>
            </a:r>
            <a:r>
              <a:rPr lang="en-US" sz="2400" dirty="0" smtClean="0">
                <a:solidFill>
                  <a:prstClr val="black"/>
                </a:solidFill>
              </a:rPr>
              <a:t> </a:t>
            </a:r>
            <a:r>
              <a:rPr lang="en-US" sz="2400" dirty="0" err="1" smtClean="0">
                <a:solidFill>
                  <a:prstClr val="black"/>
                </a:solidFill>
              </a:rPr>
              <a:t>wollen</a:t>
            </a:r>
            <a:r>
              <a:rPr lang="en-US" sz="2400" dirty="0" smtClean="0">
                <a:solidFill>
                  <a:prstClr val="black"/>
                </a:solidFill>
              </a:rPr>
              <a:t> und was </a:t>
            </a:r>
            <a:r>
              <a:rPr lang="en-US" sz="2400" dirty="0" err="1" smtClean="0">
                <a:solidFill>
                  <a:prstClr val="black"/>
                </a:solidFill>
              </a:rPr>
              <a:t>sie</a:t>
            </a:r>
            <a:r>
              <a:rPr lang="en-US" sz="2400" dirty="0" smtClean="0">
                <a:solidFill>
                  <a:prstClr val="black"/>
                </a:solidFill>
              </a:rPr>
              <a:t> </a:t>
            </a:r>
            <a:r>
              <a:rPr lang="en-US" sz="2400" dirty="0" err="1" smtClean="0">
                <a:solidFill>
                  <a:prstClr val="black"/>
                </a:solidFill>
              </a:rPr>
              <a:t>dafür</a:t>
            </a:r>
            <a:r>
              <a:rPr lang="en-US" sz="2400" dirty="0" smtClean="0">
                <a:solidFill>
                  <a:prstClr val="black"/>
                </a:solidFill>
              </a:rPr>
              <a:t> </a:t>
            </a:r>
            <a:r>
              <a:rPr lang="en-US" sz="2400" dirty="0" err="1" smtClean="0">
                <a:solidFill>
                  <a:prstClr val="black"/>
                </a:solidFill>
              </a:rPr>
              <a:t>recherchieren</a:t>
            </a:r>
            <a:r>
              <a:rPr lang="en-US" sz="2400" dirty="0" smtClean="0">
                <a:solidFill>
                  <a:prstClr val="black"/>
                </a:solidFill>
              </a:rPr>
              <a:t> </a:t>
            </a:r>
            <a:r>
              <a:rPr lang="en-US" sz="2400" dirty="0" err="1" smtClean="0">
                <a:solidFill>
                  <a:prstClr val="black"/>
                </a:solidFill>
              </a:rPr>
              <a:t>werden</a:t>
            </a:r>
            <a:r>
              <a:rPr lang="en-US" sz="2400" dirty="0" smtClean="0">
                <a:solidFill>
                  <a:prstClr val="black"/>
                </a:solidFill>
              </a:rPr>
              <a:t>.</a:t>
            </a:r>
          </a:p>
          <a:p>
            <a:pPr marL="285750" indent="-285750">
              <a:buFont typeface="Arial" pitchFamily="34" charset="0"/>
              <a:buChar char="•"/>
            </a:pPr>
            <a:r>
              <a:rPr lang="en-US" sz="2400" dirty="0">
                <a:solidFill>
                  <a:prstClr val="black"/>
                </a:solidFill>
              </a:rPr>
              <a:t>Die </a:t>
            </a:r>
            <a:r>
              <a:rPr lang="en-US" sz="2400" dirty="0" err="1" smtClean="0">
                <a:solidFill>
                  <a:prstClr val="black"/>
                </a:solidFill>
              </a:rPr>
              <a:t>Lernenden</a:t>
            </a:r>
            <a:r>
              <a:rPr lang="en-US" sz="2400" dirty="0" smtClean="0">
                <a:solidFill>
                  <a:prstClr val="black"/>
                </a:solidFill>
              </a:rPr>
              <a:t> </a:t>
            </a:r>
            <a:r>
              <a:rPr lang="en-US" sz="2400" dirty="0" err="1" smtClean="0">
                <a:solidFill>
                  <a:prstClr val="black"/>
                </a:solidFill>
              </a:rPr>
              <a:t>arbeiten</a:t>
            </a:r>
            <a:r>
              <a:rPr lang="en-US" sz="2400" dirty="0" smtClean="0">
                <a:solidFill>
                  <a:prstClr val="black"/>
                </a:solidFill>
              </a:rPr>
              <a:t> am </a:t>
            </a:r>
            <a:r>
              <a:rPr lang="en-US" sz="2400" dirty="0" err="1" smtClean="0">
                <a:solidFill>
                  <a:prstClr val="black"/>
                </a:solidFill>
              </a:rPr>
              <a:t>Plakat</a:t>
            </a:r>
            <a:r>
              <a:rPr lang="en-US" sz="2400" dirty="0" smtClean="0">
                <a:solidFill>
                  <a:prstClr val="black"/>
                </a:solidFill>
              </a:rPr>
              <a:t>.</a:t>
            </a:r>
          </a:p>
          <a:p>
            <a:pPr marL="285750" indent="-285750">
              <a:buFont typeface="Arial" pitchFamily="34" charset="0"/>
              <a:buChar char="•"/>
            </a:pPr>
            <a:r>
              <a:rPr lang="en-US" sz="2400" dirty="0" err="1" smtClean="0">
                <a:solidFill>
                  <a:prstClr val="black"/>
                </a:solidFill>
              </a:rPr>
              <a:t>Auswertung</a:t>
            </a:r>
            <a:endParaRPr lang="ru-RU" sz="2400" dirty="0">
              <a:solidFill>
                <a:prstClr val="black"/>
              </a:solidFill>
            </a:endParaRPr>
          </a:p>
        </p:txBody>
      </p:sp>
    </p:spTree>
    <p:extLst>
      <p:ext uri="{BB962C8B-B14F-4D97-AF65-F5344CB8AC3E}">
        <p14:creationId xmlns:p14="http://schemas.microsoft.com/office/powerpoint/2010/main" val="727875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Схема 10"/>
          <p:cNvGraphicFramePr/>
          <p:nvPr>
            <p:extLst>
              <p:ext uri="{D42A27DB-BD31-4B8C-83A1-F6EECF244321}">
                <p14:modId xmlns:p14="http://schemas.microsoft.com/office/powerpoint/2010/main" val="2741034257"/>
              </p:ext>
            </p:extLst>
          </p:nvPr>
        </p:nvGraphicFramePr>
        <p:xfrm>
          <a:off x="1187624" y="404664"/>
          <a:ext cx="6768752" cy="523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Схема 3"/>
          <p:cNvGraphicFramePr/>
          <p:nvPr>
            <p:extLst>
              <p:ext uri="{D42A27DB-BD31-4B8C-83A1-F6EECF244321}">
                <p14:modId xmlns:p14="http://schemas.microsoft.com/office/powerpoint/2010/main" val="2948580113"/>
              </p:ext>
            </p:extLst>
          </p:nvPr>
        </p:nvGraphicFramePr>
        <p:xfrm>
          <a:off x="755576" y="6207695"/>
          <a:ext cx="7731577" cy="46166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050" name="Picture 2" descr="C:\Users\YL-Ira\Pictures\IMAG0175.jpg"/>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827584" y="1268760"/>
            <a:ext cx="7517011" cy="464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2744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923928" y="3429000"/>
            <a:ext cx="5166702" cy="3356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descr="C:\Users\YL-Ira\Desktop\курсы Goethe.de\мой проект\фотографии\отбор\IMAG0192.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2008" y="980728"/>
            <a:ext cx="4788024" cy="367732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Схема 5"/>
          <p:cNvGraphicFramePr/>
          <p:nvPr>
            <p:extLst>
              <p:ext uri="{D42A27DB-BD31-4B8C-83A1-F6EECF244321}">
                <p14:modId xmlns:p14="http://schemas.microsoft.com/office/powerpoint/2010/main" val="355503390"/>
              </p:ext>
            </p:extLst>
          </p:nvPr>
        </p:nvGraphicFramePr>
        <p:xfrm>
          <a:off x="1259632" y="260648"/>
          <a:ext cx="7344816" cy="5232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Схема 7"/>
          <p:cNvGraphicFramePr/>
          <p:nvPr>
            <p:extLst>
              <p:ext uri="{D42A27DB-BD31-4B8C-83A1-F6EECF244321}">
                <p14:modId xmlns:p14="http://schemas.microsoft.com/office/powerpoint/2010/main" val="3103824972"/>
              </p:ext>
            </p:extLst>
          </p:nvPr>
        </p:nvGraphicFramePr>
        <p:xfrm>
          <a:off x="251520" y="4725144"/>
          <a:ext cx="3024336" cy="40011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7" name="Схема 6"/>
          <p:cNvGraphicFramePr/>
          <p:nvPr>
            <p:extLst>
              <p:ext uri="{D42A27DB-BD31-4B8C-83A1-F6EECF244321}">
                <p14:modId xmlns:p14="http://schemas.microsoft.com/office/powerpoint/2010/main" val="2935325867"/>
              </p:ext>
            </p:extLst>
          </p:nvPr>
        </p:nvGraphicFramePr>
        <p:xfrm>
          <a:off x="5796136" y="2924944"/>
          <a:ext cx="3203848" cy="40011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3817487524"/>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1_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1429</TotalTime>
  <Words>784</Words>
  <Application>Microsoft Office PowerPoint</Application>
  <PresentationFormat>Экран (4:3)</PresentationFormat>
  <Paragraphs>149</Paragraphs>
  <Slides>19</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19</vt:i4>
      </vt:variant>
    </vt:vector>
  </HeadingPairs>
  <TitlesOfParts>
    <vt:vector size="21" baseType="lpstr">
      <vt:lpstr>Воздушный поток</vt:lpstr>
      <vt:lpstr>1_Воздушный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YL-Ira</dc:creator>
  <cp:lastModifiedBy>YL-Ira</cp:lastModifiedBy>
  <cp:revision>151</cp:revision>
  <dcterms:created xsi:type="dcterms:W3CDTF">2020-01-04T13:38:05Z</dcterms:created>
  <dcterms:modified xsi:type="dcterms:W3CDTF">2020-11-25T19:56:56Z</dcterms:modified>
</cp:coreProperties>
</file>