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4" r:id="rId2"/>
    <p:sldId id="275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6" y="-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321" y="590844"/>
            <a:ext cx="6004045" cy="595573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366" y="590842"/>
            <a:ext cx="5043807" cy="59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02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" y="1"/>
            <a:ext cx="113666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40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112543"/>
            <a:ext cx="10860257" cy="674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564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868" y="253218"/>
            <a:ext cx="7976381" cy="606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640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93" y="154745"/>
            <a:ext cx="6091310" cy="59365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628" y="154745"/>
            <a:ext cx="5120641" cy="593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94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4235"/>
            <a:ext cx="5514535" cy="53738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415" y="464235"/>
            <a:ext cx="6203853" cy="537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96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803" y="0"/>
            <a:ext cx="10058400" cy="667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688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4335"/>
            <a:ext cx="4572000" cy="304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196" y="104335"/>
            <a:ext cx="3617741" cy="31356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04" y="3375221"/>
            <a:ext cx="4314092" cy="3103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2818" y="104335"/>
            <a:ext cx="3709181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0231" y="3239962"/>
            <a:ext cx="5715000" cy="354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89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423" y="0"/>
            <a:ext cx="11493304" cy="6858000"/>
          </a:xfrm>
        </p:spPr>
      </p:pic>
    </p:spTree>
    <p:extLst>
      <p:ext uri="{BB962C8B-B14F-4D97-AF65-F5344CB8AC3E}">
        <p14:creationId xmlns:p14="http://schemas.microsoft.com/office/powerpoint/2010/main" xmlns="" val="39891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5" y="0"/>
            <a:ext cx="10803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188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31" y="0"/>
            <a:ext cx="10466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745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06" y="0"/>
            <a:ext cx="103256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43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62" y="0"/>
            <a:ext cx="10381956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06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1" y="0"/>
            <a:ext cx="107336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79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1056483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01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51" y="0"/>
            <a:ext cx="110431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566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37</TotalTime>
  <Words>0</Words>
  <Application>Microsoft Office PowerPoint</Application>
  <PresentationFormat>Произвольный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Берлин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Бибигуль Бисенгалиева</dc:creator>
  <cp:lastModifiedBy>Admin</cp:lastModifiedBy>
  <cp:revision>6</cp:revision>
  <dcterms:created xsi:type="dcterms:W3CDTF">2016-06-24T18:29:26Z</dcterms:created>
  <dcterms:modified xsi:type="dcterms:W3CDTF">2016-10-26T05:23:03Z</dcterms:modified>
</cp:coreProperties>
</file>