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9" r:id="rId2"/>
    <p:sldId id="257" r:id="rId3"/>
    <p:sldId id="259" r:id="rId4"/>
    <p:sldId id="276" r:id="rId5"/>
    <p:sldId id="272" r:id="rId6"/>
    <p:sldId id="262" r:id="rId7"/>
    <p:sldId id="277" r:id="rId8"/>
    <p:sldId id="275" r:id="rId9"/>
    <p:sldId id="265" r:id="rId10"/>
    <p:sldId id="274" r:id="rId11"/>
    <p:sldId id="278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24636" autoAdjust="0"/>
    <p:restoredTop sz="94660"/>
  </p:normalViewPr>
  <p:slideViewPr>
    <p:cSldViewPr>
      <p:cViewPr varScale="1">
        <p:scale>
          <a:sx n="10" d="100"/>
          <a:sy n="10" d="100"/>
        </p:scale>
        <p:origin x="186" y="-8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E0CB5-02DA-4103-B050-7975B720E32E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DB3D6-ED63-4F5A-B58A-D642724851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E0CB5-02DA-4103-B050-7975B720E32E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DB3D6-ED63-4F5A-B58A-D642724851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E0CB5-02DA-4103-B050-7975B720E32E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DB3D6-ED63-4F5A-B58A-D642724851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E0CB5-02DA-4103-B050-7975B720E32E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DB3D6-ED63-4F5A-B58A-D642724851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E0CB5-02DA-4103-B050-7975B720E32E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DB3D6-ED63-4F5A-B58A-D642724851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E0CB5-02DA-4103-B050-7975B720E32E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DB3D6-ED63-4F5A-B58A-D642724851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E0CB5-02DA-4103-B050-7975B720E32E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DB3D6-ED63-4F5A-B58A-D642724851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E0CB5-02DA-4103-B050-7975B720E32E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DB3D6-ED63-4F5A-B58A-D642724851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E0CB5-02DA-4103-B050-7975B720E32E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DB3D6-ED63-4F5A-B58A-D642724851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E0CB5-02DA-4103-B050-7975B720E32E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DB3D6-ED63-4F5A-B58A-D642724851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E0CB5-02DA-4103-B050-7975B720E32E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DB3D6-ED63-4F5A-B58A-D642724851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AE0CB5-02DA-4103-B050-7975B720E32E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2DB3D6-ED63-4F5A-B58A-D642724851B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12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cap="none" spc="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Тренажер</a:t>
            </a:r>
            <a:br>
              <a:rPr lang="ru-RU" sz="3600" b="1" cap="none" spc="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</a:br>
            <a:r>
              <a:rPr lang="ru-RU" b="1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Правописание безударных</a:t>
            </a:r>
            <a:br>
              <a:rPr lang="ru-RU" b="1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</a:br>
            <a:r>
              <a:rPr lang="ru-RU" b="1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 гласных в корне.</a:t>
            </a:r>
            <a:br>
              <a:rPr lang="ru-RU" b="1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</a:br>
            <a:r>
              <a:rPr lang="ru-RU" b="1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 2 класс</a:t>
            </a:r>
            <a:r>
              <a:rPr lang="ru-RU" b="1" cap="none" spc="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nnetable" pitchFamily="2" charset="0"/>
              </a:rPr>
              <a:t/>
            </a:r>
            <a:br>
              <a:rPr lang="ru-RU" b="1" cap="none" spc="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nnetable" pitchFamily="2" charset="0"/>
              </a:rPr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64088" y="4797152"/>
            <a:ext cx="3056384" cy="1343000"/>
          </a:xfrm>
        </p:spPr>
        <p:txBody>
          <a:bodyPr>
            <a:normAutofit fontScale="92500" lnSpcReduction="10000"/>
          </a:bodyPr>
          <a:lstStyle/>
          <a:p>
            <a:r>
              <a:rPr lang="ru-RU" sz="1600" b="1" dirty="0" smtClean="0">
                <a:ln w="1905"/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nnetable" pitchFamily="2" charset="0"/>
              </a:rPr>
              <a:t>Автор – Драгунова Инна Николаевна </a:t>
            </a:r>
          </a:p>
          <a:p>
            <a:r>
              <a:rPr lang="ru-RU" sz="1600" b="1" dirty="0" smtClean="0">
                <a:ln w="1905"/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nnetable" pitchFamily="2" charset="0"/>
              </a:rPr>
              <a:t>учитель начальных классов</a:t>
            </a:r>
          </a:p>
          <a:p>
            <a:r>
              <a:rPr lang="ru-RU" sz="1600" b="1" dirty="0" smtClean="0">
                <a:ln w="1905"/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nnetable" pitchFamily="2" charset="0"/>
              </a:rPr>
              <a:t>МБОУ «ЯНШ № 13»</a:t>
            </a:r>
          </a:p>
          <a:p>
            <a:r>
              <a:rPr lang="ru-RU" sz="1600" b="1" dirty="0" smtClean="0">
                <a:ln w="1905"/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nnetable" pitchFamily="2" charset="0"/>
              </a:rPr>
              <a:t>Г. Ялта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1520" y="620688"/>
            <a:ext cx="3960440" cy="92333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Сл…</a:t>
            </a:r>
            <a:r>
              <a:rPr lang="ru-RU" sz="5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вовый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619672" y="2348880"/>
            <a:ext cx="936103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</a:t>
            </a:r>
            <a:endParaRPr lang="ru-RU" sz="7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7544" y="3356992"/>
            <a:ext cx="792087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</a:t>
            </a:r>
            <a:endParaRPr lang="ru-RU" sz="7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547664" y="4581128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е</a:t>
            </a:r>
            <a:endParaRPr lang="ru-RU" sz="7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75856" y="2636912"/>
            <a:ext cx="792087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я</a:t>
            </a:r>
            <a:endParaRPr lang="ru-RU" sz="7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843808" y="4581128"/>
            <a:ext cx="792087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</a:t>
            </a:r>
            <a:endParaRPr lang="ru-RU" sz="7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3" name="Рисунок 12" descr="0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25768" y="0"/>
            <a:ext cx="4718232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1520" y="620688"/>
            <a:ext cx="3960440" cy="92333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В…</a:t>
            </a:r>
            <a:r>
              <a:rPr lang="ru-RU" sz="5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лчица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619672" y="2348880"/>
            <a:ext cx="936103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</a:t>
            </a:r>
            <a:endParaRPr lang="ru-RU" sz="7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7544" y="3356992"/>
            <a:ext cx="792087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</a:t>
            </a:r>
            <a:endParaRPr lang="ru-RU" sz="7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547664" y="4581128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е</a:t>
            </a:r>
            <a:endParaRPr lang="ru-RU" sz="7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75856" y="2636912"/>
            <a:ext cx="792087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я</a:t>
            </a:r>
            <a:endParaRPr lang="ru-RU" sz="7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843808" y="4581128"/>
            <a:ext cx="792087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</a:t>
            </a:r>
            <a:endParaRPr lang="ru-RU" sz="7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4" name="Рисунок 13" descr="0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25768" y="0"/>
            <a:ext cx="4718232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5696" y="1628800"/>
            <a:ext cx="576064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МОЛОДЕЦ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1520" y="620688"/>
            <a:ext cx="3960440" cy="92333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П…</a:t>
            </a:r>
            <a:r>
              <a:rPr lang="ru-RU" sz="5400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щал</a:t>
            </a:r>
            <a:endParaRPr lang="ru-RU" sz="5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619672" y="2348880"/>
            <a:ext cx="936103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</a:t>
            </a:r>
            <a:endParaRPr lang="ru-RU" sz="7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7544" y="3356992"/>
            <a:ext cx="792087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</a:t>
            </a:r>
            <a:endParaRPr lang="ru-RU" sz="7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547664" y="4581128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е</a:t>
            </a:r>
            <a:endParaRPr lang="ru-RU" sz="7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75856" y="2636912"/>
            <a:ext cx="792087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я</a:t>
            </a:r>
            <a:endParaRPr lang="ru-RU" sz="7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843808" y="4581128"/>
            <a:ext cx="792087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</a:t>
            </a:r>
            <a:endParaRPr lang="ru-RU" sz="7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4" name="Рисунок 13" descr="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25768" y="0"/>
            <a:ext cx="4718232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1520" y="620688"/>
            <a:ext cx="3960440" cy="92333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Л…сник</a:t>
            </a:r>
            <a:endParaRPr lang="ru-RU" sz="5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619672" y="2348880"/>
            <a:ext cx="936103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</a:t>
            </a:r>
            <a:endParaRPr lang="ru-RU" sz="7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7544" y="3356992"/>
            <a:ext cx="792087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</a:t>
            </a:r>
            <a:endParaRPr lang="ru-RU" sz="7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547664" y="4581128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е</a:t>
            </a:r>
            <a:endParaRPr lang="ru-RU" sz="7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75856" y="2636912"/>
            <a:ext cx="792087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я</a:t>
            </a:r>
            <a:endParaRPr lang="ru-RU" sz="7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843808" y="4581128"/>
            <a:ext cx="792087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</a:t>
            </a:r>
            <a:endParaRPr lang="ru-RU" sz="7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3" name="Рисунок 12" descr="0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25768" y="0"/>
            <a:ext cx="4718232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23528" y="476672"/>
            <a:ext cx="3960440" cy="92333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Б…</a:t>
            </a:r>
            <a:r>
              <a:rPr lang="ru-RU" sz="5400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глец</a:t>
            </a:r>
            <a:endParaRPr lang="ru-RU" sz="5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619672" y="2348880"/>
            <a:ext cx="936103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</a:t>
            </a:r>
            <a:endParaRPr lang="ru-RU" sz="7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7544" y="3356992"/>
            <a:ext cx="792087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</a:t>
            </a:r>
            <a:endParaRPr lang="ru-RU" sz="7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547664" y="4581128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е</a:t>
            </a:r>
            <a:endParaRPr lang="ru-RU" sz="7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75856" y="2636912"/>
            <a:ext cx="792087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я</a:t>
            </a:r>
            <a:endParaRPr lang="ru-RU" sz="7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843808" y="4581128"/>
            <a:ext cx="792087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</a:t>
            </a:r>
            <a:endParaRPr lang="ru-RU" sz="7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2" name="Рисунок 11" descr="0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25768" y="0"/>
            <a:ext cx="4718232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1520" y="404664"/>
            <a:ext cx="3960440" cy="92333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З…</a:t>
            </a:r>
            <a:r>
              <a:rPr lang="ru-RU" sz="5400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мовка</a:t>
            </a:r>
            <a:endParaRPr lang="ru-RU" sz="5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619672" y="2348880"/>
            <a:ext cx="936103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</a:t>
            </a:r>
            <a:endParaRPr lang="ru-RU" sz="7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7544" y="3356992"/>
            <a:ext cx="792087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</a:t>
            </a:r>
            <a:endParaRPr lang="ru-RU" sz="7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547664" y="4581128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е</a:t>
            </a:r>
            <a:endParaRPr lang="ru-RU" sz="7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75856" y="2636912"/>
            <a:ext cx="792087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я</a:t>
            </a:r>
            <a:endParaRPr lang="ru-RU" sz="7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843808" y="4581128"/>
            <a:ext cx="792087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</a:t>
            </a:r>
            <a:endParaRPr lang="ru-RU" sz="7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2" name="Рисунок 11" descr="0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25768" y="0"/>
            <a:ext cx="4718232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1520" y="620688"/>
            <a:ext cx="3960440" cy="92333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П…</a:t>
            </a:r>
            <a:r>
              <a:rPr lang="ru-RU" sz="5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тно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619672" y="2348880"/>
            <a:ext cx="936103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</a:t>
            </a:r>
            <a:endParaRPr lang="ru-RU" sz="7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7544" y="3356992"/>
            <a:ext cx="792087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</a:t>
            </a:r>
            <a:endParaRPr lang="ru-RU" sz="7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547664" y="4581128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е</a:t>
            </a:r>
            <a:endParaRPr lang="ru-RU" sz="7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75856" y="2636912"/>
            <a:ext cx="792087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я</a:t>
            </a:r>
            <a:endParaRPr lang="ru-RU" sz="7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843808" y="4581128"/>
            <a:ext cx="792087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</a:t>
            </a:r>
            <a:endParaRPr lang="ru-RU" sz="7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2" name="Рисунок 11" descr="0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25768" y="0"/>
            <a:ext cx="4718232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404664"/>
            <a:ext cx="4320480" cy="92333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Св…</a:t>
            </a:r>
            <a:r>
              <a:rPr lang="ru-RU" sz="5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тло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619672" y="2348880"/>
            <a:ext cx="936103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</a:t>
            </a:r>
            <a:endParaRPr lang="ru-RU" sz="7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7544" y="3356992"/>
            <a:ext cx="792087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</a:t>
            </a:r>
            <a:endParaRPr lang="ru-RU" sz="7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547664" y="4581128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е</a:t>
            </a:r>
            <a:endParaRPr lang="ru-RU" sz="7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75856" y="2636912"/>
            <a:ext cx="792087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я</a:t>
            </a:r>
            <a:endParaRPr lang="ru-RU" sz="7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843808" y="4581128"/>
            <a:ext cx="792087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</a:t>
            </a:r>
            <a:endParaRPr lang="ru-RU" sz="7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4" name="Рисунок 13" descr="0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25768" y="0"/>
            <a:ext cx="4718232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23528" y="620688"/>
            <a:ext cx="3960440" cy="92333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П…</a:t>
            </a:r>
            <a:r>
              <a:rPr lang="ru-RU" sz="5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сьмо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619672" y="2348880"/>
            <a:ext cx="936103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</a:t>
            </a:r>
            <a:endParaRPr lang="ru-RU" sz="7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7544" y="3356992"/>
            <a:ext cx="792087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</a:t>
            </a:r>
            <a:endParaRPr lang="ru-RU" sz="7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547664" y="4581128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е</a:t>
            </a:r>
            <a:endParaRPr lang="ru-RU" sz="7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75856" y="2636912"/>
            <a:ext cx="792087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я</a:t>
            </a:r>
            <a:endParaRPr lang="ru-RU" sz="7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843808" y="4581128"/>
            <a:ext cx="792087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</a:t>
            </a:r>
            <a:endParaRPr lang="ru-RU" sz="7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3" name="Рисунок 12" descr="0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25768" y="0"/>
            <a:ext cx="4718232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1520" y="620688"/>
            <a:ext cx="3960440" cy="92333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Б…</a:t>
            </a:r>
            <a:r>
              <a:rPr lang="ru-RU" sz="5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евой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619672" y="2348880"/>
            <a:ext cx="936103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</a:t>
            </a:r>
            <a:endParaRPr lang="ru-RU" sz="7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7544" y="3356992"/>
            <a:ext cx="792087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</a:t>
            </a:r>
            <a:endParaRPr lang="ru-RU" sz="7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547664" y="4581128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е</a:t>
            </a:r>
            <a:endParaRPr lang="ru-RU" sz="7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75856" y="2636912"/>
            <a:ext cx="792087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я</a:t>
            </a:r>
            <a:endParaRPr lang="ru-RU" sz="7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843808" y="4581128"/>
            <a:ext cx="792087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</a:t>
            </a:r>
            <a:endParaRPr lang="ru-RU" sz="7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4" name="Рисунок 13" descr="0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25768" y="0"/>
            <a:ext cx="4718232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79</Words>
  <Application>Microsoft Office PowerPoint</Application>
  <PresentationFormat>Экран (4:3)</PresentationFormat>
  <Paragraphs>66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Тренажер Правописание безударных  гласных в корне.  2 класс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Админ</cp:lastModifiedBy>
  <cp:revision>15</cp:revision>
  <dcterms:created xsi:type="dcterms:W3CDTF">2020-11-15T08:57:42Z</dcterms:created>
  <dcterms:modified xsi:type="dcterms:W3CDTF">2020-11-15T10:53:05Z</dcterms:modified>
</cp:coreProperties>
</file>