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D8624C2-DD1F-45A3-9E3F-7FC3DE6D4EE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D52899C-3959-41BB-8E81-8F2C3737CF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2130425"/>
            <a:ext cx="4536504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89238"/>
            <a:ext cx="6368752" cy="864097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Презентацию выполнили воспитатели :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Кирилова  В.Г.</a:t>
            </a:r>
          </a:p>
          <a:p>
            <a:r>
              <a:rPr lang="ru-RU" sz="1600" dirty="0" err="1" smtClean="0">
                <a:solidFill>
                  <a:schemeClr val="tx1"/>
                </a:solidFill>
              </a:rPr>
              <a:t>Смольянинова</a:t>
            </a:r>
            <a:r>
              <a:rPr lang="ru-RU" sz="1600" dirty="0" smtClean="0">
                <a:solidFill>
                  <a:schemeClr val="tx1"/>
                </a:solidFill>
              </a:rPr>
              <a:t> О.А.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192688" cy="496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63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8292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315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491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КАЖДАЯ СТРАНА ИМЕЕТ СВОИ ГОСУДАРСТВЕННЫЕ  СИМВОЛЫ: ФЛАГ, ГЕРБ И ГИМН.  КАКОЙ   ФЛАГ У РОССИИ?  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ЖДАЯ СТРАНА ИМЕЕТ СВОИ ГОСУДАРСТВЕННЫЕ  СИМВОЛЫ: ФЛАГ, ГЕРБ И ГИМН.  КАКОЙ   ФЛАГ У РОССИИ?   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ЖДАЯ СТРАНА ИМЕЕТ СВОИ ГОСУДАРСТВЕННЫЕ  СИМВОЛЫ: ФЛАГ, ГЕРБ И ГИМН.  КАКОЙ   ФЛАГ У РОССИИ?   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ЖДАЯ СТРАНА ИМЕЕТ СВОИ ГОСУДАРСТВЕННЫЕ  СИМВОЛЫ: ФЛАГ, ГЕРБ И ГИМН.  КАКОЙ   ФЛАГ У РОССИИ?   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12737"/>
            <a:ext cx="8216081" cy="592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594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9246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769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093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13</TotalTime>
  <Words>11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</dc:creator>
  <cp:lastModifiedBy>Миха</cp:lastModifiedBy>
  <cp:revision>1</cp:revision>
  <dcterms:created xsi:type="dcterms:W3CDTF">2020-11-25T18:42:02Z</dcterms:created>
  <dcterms:modified xsi:type="dcterms:W3CDTF">2020-11-25T18:55:43Z</dcterms:modified>
</cp:coreProperties>
</file>