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8" r:id="rId11"/>
    <p:sldId id="266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749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0150" y="260648"/>
            <a:ext cx="3857652" cy="500042"/>
          </a:xfrm>
        </p:spPr>
        <p:txBody>
          <a:bodyPr>
            <a:normAutofit fontScale="47500" lnSpcReduction="20000"/>
          </a:bodyPr>
          <a:lstStyle/>
          <a:p>
            <a:r>
              <a:rPr lang="ru-RU" sz="2400" dirty="0" smtClean="0"/>
              <a:t>Муниципальное казенное дошкольное учреждение комбинированного вида детский сад №35 «Непоседы»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870992"/>
              </p:ext>
            </p:extLst>
          </p:nvPr>
        </p:nvGraphicFramePr>
        <p:xfrm>
          <a:off x="1285852" y="6000768"/>
          <a:ext cx="6096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Выполнила воспитатель: Андреенко Евгения Федоровна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57290" y="1071546"/>
            <a:ext cx="74233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Игра, как приоритетное средство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развитие детей дошкольного возраста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25602" name="Picture 2" descr="https://avatars.mds.yandex.net/get-zen_doc/40170/pub_5dc31155ecfb8067f4e2e94f_5dc321cb97b5d469e09d0748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285992"/>
            <a:ext cx="6000792" cy="351568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4572008"/>
            <a:ext cx="7643866" cy="1000132"/>
          </a:xfrm>
        </p:spPr>
        <p:txBody>
          <a:bodyPr>
            <a:noAutofit/>
          </a:bodyPr>
          <a:lstStyle/>
          <a:p>
            <a:r>
              <a:rPr lang="ru-RU" sz="3200" dirty="0" smtClean="0"/>
              <a:t>Учитывая огромное воспитательное воздействие игры на ребенка, взрослые должны руководить играми детей, создавать условия для возникновения и развития игр.</a:t>
            </a:r>
            <a:endParaRPr lang="ru-RU" sz="32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357290" y="428604"/>
          <a:ext cx="7500990" cy="3220658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7500990"/>
              </a:tblGrid>
              <a:tr h="2883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kern="1200" dirty="0" smtClean="0"/>
                        <a:t>Мы, как педагоги, в процессе игры должны:</a:t>
                      </a:r>
                      <a:endParaRPr kumimoji="0" lang="ru-RU" sz="1800" b="1" u="non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74125"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создать условия для обогащения детей впечатлениями</a:t>
                      </a:r>
                      <a:endParaRPr lang="ru-RU" dirty="0"/>
                    </a:p>
                  </a:txBody>
                  <a:tcPr/>
                </a:tc>
              </a:tr>
              <a:tr h="574125"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развивать у детей умение общаться в процессе игры</a:t>
                      </a:r>
                      <a:endParaRPr lang="ru-RU" dirty="0"/>
                    </a:p>
                  </a:txBody>
                  <a:tcPr/>
                </a:tc>
              </a:tr>
              <a:tr h="574125"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предоставлять детям возможность выбора в процессе игры</a:t>
                      </a:r>
                      <a:endParaRPr lang="ru-RU" dirty="0"/>
                    </a:p>
                  </a:txBody>
                  <a:tcPr/>
                </a:tc>
              </a:tr>
              <a:tr h="566263"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стимулировать детей пользоваться предметами-заместителями</a:t>
                      </a:r>
                      <a:endParaRPr lang="ru-RU" dirty="0"/>
                    </a:p>
                  </a:txBody>
                  <a:tcPr/>
                </a:tc>
              </a:tr>
              <a:tr h="566260">
                <a:tc>
                  <a:txBody>
                    <a:bodyPr/>
                    <a:lstStyle/>
                    <a:p>
                      <a:r>
                        <a:rPr kumimoji="0" lang="ru-RU" sz="1800" kern="1200" dirty="0" smtClean="0"/>
                        <a:t>организовать сюжетно-ролевую игру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-142900"/>
            <a:ext cx="7498080" cy="1143000"/>
          </a:xfrm>
        </p:spPr>
        <p:txBody>
          <a:bodyPr/>
          <a:lstStyle/>
          <a:p>
            <a:r>
              <a:rPr lang="ru-RU" dirty="0" smtClean="0"/>
              <a:t>Подведение итогов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357298"/>
            <a:ext cx="7498080" cy="48006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ctr"/>
            <a:r>
              <a:rPr lang="ru-RU" dirty="0" smtClean="0"/>
              <a:t>В игровой деятельности формируются многие положительные качества ребенка, интерес и готовность к предстоящему учению, развиваются его познавательные способности. Игра важна и для подготовки ребенка к будущему, и для того, чтобы сделать его настоящую жизнь полной и счастливой. Чтобы выполнить эту задачу, необходимо создать в детских садах все условия для разнообразных игр, внимательно, с уважением относиться к ним, вдумчиво, умело руководить ими.</a:t>
            </a:r>
            <a:endParaRPr lang="ru-RU" dirty="0"/>
          </a:p>
        </p:txBody>
      </p:sp>
    </p:spTree>
  </p:cSld>
  <p:clrMapOvr>
    <a:masterClrMapping/>
  </p:clrMapOvr>
  <p:transition>
    <p:wipe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857496"/>
            <a:ext cx="749808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Игра — это огромное светлое окно, через которое в духовный мир ребенка вливается живительный поток представлений, понятий об окружающем мире. 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00694" y="4500570"/>
            <a:ext cx="3000396" cy="533384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В. А. Сухомлинский 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wheel spokes="3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Основной вид деятельности дошкольного возраста — игра, в процессе которой развиваются: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5500702"/>
            <a:ext cx="4718878" cy="135729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Кроме того, </a:t>
            </a:r>
            <a:r>
              <a:rPr lang="ru-RU" b="1" dirty="0" smtClean="0"/>
              <a:t>игра — это своеобразный, свойственный дошкольному возрасту способ усвоения общественного опыта.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6" name="Овал 5"/>
          <p:cNvSpPr/>
          <p:nvPr/>
        </p:nvSpPr>
        <p:spPr>
          <a:xfrm>
            <a:off x="1214414" y="2143116"/>
            <a:ext cx="2428892" cy="1285884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внимание, память, воображение</a:t>
            </a:r>
            <a:endParaRPr lang="ru-RU" b="1" dirty="0"/>
          </a:p>
        </p:txBody>
      </p:sp>
      <p:sp>
        <p:nvSpPr>
          <p:cNvPr id="7" name="Овал 6"/>
          <p:cNvSpPr/>
          <p:nvPr/>
        </p:nvSpPr>
        <p:spPr>
          <a:xfrm>
            <a:off x="5429256" y="3714752"/>
            <a:ext cx="2857520" cy="1000132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дисциплинированность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643702" y="2143116"/>
            <a:ext cx="2000264" cy="928694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ловкость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1500166" y="5072074"/>
            <a:ext cx="2786082" cy="107157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Личностные качества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857488" y="1714488"/>
            <a:ext cx="928694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4" idx="0"/>
          </p:cNvCxnSpPr>
          <p:nvPr/>
        </p:nvCxnSpPr>
        <p:spPr>
          <a:xfrm rot="16200000" flipH="1">
            <a:off x="2893207" y="2607463"/>
            <a:ext cx="1857388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8" idx="1"/>
          </p:cNvCxnSpPr>
          <p:nvPr/>
        </p:nvCxnSpPr>
        <p:spPr>
          <a:xfrm>
            <a:off x="3786182" y="1714488"/>
            <a:ext cx="3150452" cy="5646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1500166" y="2857496"/>
            <a:ext cx="3429024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7" idx="7"/>
          </p:cNvCxnSpPr>
          <p:nvPr/>
        </p:nvCxnSpPr>
        <p:spPr>
          <a:xfrm>
            <a:off x="3786182" y="1714488"/>
            <a:ext cx="4082120" cy="21467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вал 4"/>
          <p:cNvSpPr/>
          <p:nvPr/>
        </p:nvSpPr>
        <p:spPr>
          <a:xfrm>
            <a:off x="3929058" y="2143116"/>
            <a:ext cx="2428892" cy="1285884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духовные и физические силы ребенка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643174" y="3571876"/>
            <a:ext cx="2428892" cy="1285884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духовные и физические силы ребенка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Разберём виды игр и их значение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1428728" y="1285860"/>
            <a:ext cx="7500990" cy="1143008"/>
          </a:xfrm>
        </p:spPr>
        <p:txBody>
          <a:bodyPr/>
          <a:lstStyle/>
          <a:p>
            <a:r>
              <a:rPr lang="ru-RU" dirty="0" smtClean="0"/>
              <a:t>Л.С. Новосёлова выделяла 4 вида игры: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00166" y="2571744"/>
            <a:ext cx="3286148" cy="164307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Сюжетно-ролевые игры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43504" y="2571744"/>
            <a:ext cx="3286148" cy="164307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Театрализованные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00166" y="4572008"/>
            <a:ext cx="3286148" cy="164307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Подвижные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143504" y="4572008"/>
            <a:ext cx="3286148" cy="164307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Дидактические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-142900"/>
            <a:ext cx="7498080" cy="1143000"/>
          </a:xfrm>
        </p:spPr>
        <p:txBody>
          <a:bodyPr/>
          <a:lstStyle/>
          <a:p>
            <a:r>
              <a:rPr lang="ru-RU" dirty="0" smtClean="0"/>
              <a:t>Сюжетно-ролевая игра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28" y="5143512"/>
            <a:ext cx="6851168" cy="147255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 smtClean="0"/>
              <a:t>Играя, дети пробуют себя в различных ролях и ситуациях, согласно сюжету игры, а это поможет им легче справиться с реальными проблемами в дальнейшей жизни.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428728" y="928670"/>
            <a:ext cx="3357586" cy="414340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 smtClean="0"/>
              <a:t>Сюжетно-ролевые игры выступают важным средством </a:t>
            </a:r>
            <a:br>
              <a:rPr lang="ru-RU" dirty="0" smtClean="0"/>
            </a:br>
            <a:r>
              <a:rPr lang="ru-RU" dirty="0" smtClean="0"/>
              <a:t>социально-коммуникативного </a:t>
            </a:r>
            <a:br>
              <a:rPr lang="ru-RU" dirty="0" smtClean="0"/>
            </a:br>
            <a:r>
              <a:rPr lang="ru-RU" dirty="0" smtClean="0"/>
              <a:t>развития детей. Они способствуют усвоению норм и правил поведения в социуме, овладению определёнными умениями и социальными навыками.</a:t>
            </a:r>
          </a:p>
          <a:p>
            <a:endParaRPr lang="ru-RU" dirty="0"/>
          </a:p>
        </p:txBody>
      </p:sp>
      <p:pic>
        <p:nvPicPr>
          <p:cNvPr id="61442" name="Picture 2" descr="Сюжетно-ролевые игры в детском саду: их цели, значение, виды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357298"/>
            <a:ext cx="3976662" cy="30003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42852"/>
            <a:ext cx="7498080" cy="1143000"/>
          </a:xfrm>
        </p:spPr>
        <p:txBody>
          <a:bodyPr/>
          <a:lstStyle/>
          <a:p>
            <a:r>
              <a:rPr lang="ru-RU" dirty="0" smtClean="0"/>
              <a:t>Театрализованная игра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2976" y="1285860"/>
            <a:ext cx="3929090" cy="521497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dirty="0" smtClean="0"/>
              <a:t>Они помогают детям больше понимать идею произведения, чувствовать его художественную ценность, положительно влияют на </a:t>
            </a:r>
            <a:r>
              <a:rPr lang="ru-RU" sz="2000" b="1" dirty="0" smtClean="0"/>
              <a:t>развитие</a:t>
            </a:r>
            <a:r>
              <a:rPr lang="ru-RU" sz="2000" dirty="0" smtClean="0"/>
              <a:t> выразительности речи и движений. </a:t>
            </a:r>
          </a:p>
          <a:p>
            <a:r>
              <a:rPr lang="ru-RU" sz="2000" dirty="0" smtClean="0"/>
              <a:t>Такая игра более сложна для детей, чем наследование того, что они видят в жизни, потому, что нужно хорошо понимать и чувствовать образы героев, их поведение, помнить текст произведения</a:t>
            </a:r>
          </a:p>
          <a:p>
            <a:endParaRPr lang="ru-RU" sz="2000" dirty="0"/>
          </a:p>
        </p:txBody>
      </p:sp>
      <p:pic>
        <p:nvPicPr>
          <p:cNvPr id="60418" name="Picture 2" descr="В разгаре театрализованная иг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000240"/>
            <a:ext cx="3233726" cy="28737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1143000"/>
          </a:xfrm>
        </p:spPr>
        <p:txBody>
          <a:bodyPr/>
          <a:lstStyle/>
          <a:p>
            <a:r>
              <a:rPr lang="ru-RU" dirty="0" smtClean="0"/>
              <a:t>Подвижная игра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572008"/>
            <a:ext cx="7136920" cy="167639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r>
              <a:rPr lang="ru-RU" dirty="0" smtClean="0"/>
              <a:t>Подвижные </a:t>
            </a:r>
            <a:r>
              <a:rPr lang="ru-RU" b="1" dirty="0" smtClean="0"/>
              <a:t>игры</a:t>
            </a:r>
            <a:r>
              <a:rPr lang="ru-RU" dirty="0" smtClean="0"/>
              <a:t> важны для физического воспитания дошкольников, потому, что способствуют их гармоническому </a:t>
            </a:r>
            <a:r>
              <a:rPr lang="ru-RU" b="1" dirty="0" smtClean="0"/>
              <a:t>развитию</a:t>
            </a:r>
            <a:r>
              <a:rPr lang="ru-RU" dirty="0" smtClean="0"/>
              <a:t>, удовлетворяют потребность малышей в движений, способствуют обогащению их двигательного опыт Игровые упражнения характеризуются конкретностью двигательных задач, в соответствии с возрастными особенностями и физической подготовкой детей</a:t>
            </a:r>
            <a:endParaRPr lang="ru-RU" dirty="0"/>
          </a:p>
        </p:txBody>
      </p:sp>
      <p:pic>
        <p:nvPicPr>
          <p:cNvPr id="59394" name="Picture 2" descr="Подвижные игры для детей школьного возрас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000108"/>
            <a:ext cx="6215106" cy="3352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-142900"/>
            <a:ext cx="7498080" cy="1143000"/>
          </a:xfrm>
        </p:spPr>
        <p:txBody>
          <a:bodyPr/>
          <a:lstStyle/>
          <a:p>
            <a:r>
              <a:rPr lang="ru-RU" dirty="0" smtClean="0"/>
              <a:t>Дидактическая игра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214942" y="1142984"/>
            <a:ext cx="3657600" cy="535785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dirty="0" smtClean="0"/>
              <a:t>Дидактические игры способствуют, главным образом </a:t>
            </a:r>
            <a:r>
              <a:rPr lang="ru-RU" sz="2000" b="1" dirty="0" smtClean="0"/>
              <a:t>развитию</a:t>
            </a:r>
            <a:r>
              <a:rPr lang="ru-RU" sz="2000" dirty="0" smtClean="0"/>
              <a:t> умственных способностей детей, поскольку содержат умственное задание, в решении которого и есть смысл </a:t>
            </a:r>
            <a:r>
              <a:rPr lang="ru-RU" sz="2000" b="1" dirty="0" smtClean="0"/>
              <a:t>игры</a:t>
            </a:r>
            <a:r>
              <a:rPr lang="ru-RU" sz="2000" dirty="0" smtClean="0"/>
              <a:t>. Они также способствуют </a:t>
            </a:r>
            <a:r>
              <a:rPr lang="ru-RU" sz="2000" b="1" dirty="0" smtClean="0"/>
              <a:t>развитию органов чувств</a:t>
            </a:r>
            <a:r>
              <a:rPr lang="ru-RU" sz="2000" dirty="0" smtClean="0"/>
              <a:t>, внимания, логического мышления. Обязательным условием дидактической </a:t>
            </a:r>
            <a:r>
              <a:rPr lang="ru-RU" sz="2000" b="1" dirty="0" smtClean="0"/>
              <a:t>игры являются правила</a:t>
            </a:r>
            <a:r>
              <a:rPr lang="ru-RU" sz="2000" dirty="0" smtClean="0"/>
              <a:t>, без который деятельность приобретает стихийный характер.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142976" y="4786322"/>
            <a:ext cx="3929090" cy="173448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400" dirty="0" smtClean="0"/>
              <a:t>Дидактическая игра используется при обучении детей разного возраста, на различных занятиях и вне их (физическое воспитание, умственное воспитание, нравственное воспитание, эстетическое воспитание, трудовое воспитание, </a:t>
            </a:r>
            <a:r>
              <a:rPr lang="ru-RU" sz="1400" b="1" dirty="0" smtClean="0"/>
              <a:t>развитие </a:t>
            </a:r>
            <a:r>
              <a:rPr lang="ru-RU" sz="1400" b="1" dirty="0" err="1" smtClean="0"/>
              <a:t>коммуникативности</a:t>
            </a:r>
            <a:r>
              <a:rPr lang="ru-RU" sz="1400" dirty="0" smtClean="0"/>
              <a:t>).</a:t>
            </a:r>
            <a:endParaRPr lang="ru-RU" sz="1400" dirty="0"/>
          </a:p>
        </p:txBody>
      </p:sp>
      <p:pic>
        <p:nvPicPr>
          <p:cNvPr id="58370" name="Picture 2" descr="Дидактическая игра «Времена года». Воспитателям детских садов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142984"/>
            <a:ext cx="3369542" cy="25241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Творческая коллективная игра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9190" y="857232"/>
            <a:ext cx="3929090" cy="560548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r>
              <a:rPr lang="ru-RU" sz="4500" dirty="0" smtClean="0"/>
              <a:t>Творческая коллективная игра является школой воспитания чувств дошкольников. Нравственные чувства, сформированные в игре, влияют на поведение ребенка в жизни в то же время навыки, сложившиеся в процессе повседневного общения детей друг с другом и со взрослыми, получают дальнейшее развитие в игре.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7346" name="Picture 2" descr="Игры для детей старшей группы детского сада в возрасте 5-6 лет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14488"/>
            <a:ext cx="3571900" cy="29336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Конструкторская игра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1500174"/>
            <a:ext cx="3714776" cy="442915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dirty="0" smtClean="0"/>
              <a:t>Конструкторские </a:t>
            </a:r>
            <a:r>
              <a:rPr lang="ru-RU" b="1" dirty="0" smtClean="0"/>
              <a:t>игры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направляют внимание ребёнка на разные </a:t>
            </a:r>
            <a:r>
              <a:rPr lang="ru-RU" b="1" dirty="0" smtClean="0"/>
              <a:t>виды строительства</a:t>
            </a:r>
            <a:r>
              <a:rPr lang="ru-RU" dirty="0" smtClean="0"/>
              <a:t>, содействуют приобретению конструкторских навыков организации, привлечению их к трудовой деятельности. В процессе конструкторских игр ребёнок активно и постоянно создаёт что-то новое. И видит результаты своего труда. У детей должно быть достаточно строительного материала, различных конструкций и размеров.</a:t>
            </a:r>
            <a:endParaRPr lang="ru-RU" dirty="0"/>
          </a:p>
        </p:txBody>
      </p:sp>
      <p:pic>
        <p:nvPicPr>
          <p:cNvPr id="56322" name="Picture 2" descr="Польза конструкторов лего для детей | Женский журна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928802"/>
            <a:ext cx="3533475" cy="2643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 thruBlk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63</TotalTime>
  <Words>387</Words>
  <Application>Microsoft Office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Презентация PowerPoint</vt:lpstr>
      <vt:lpstr>Основной вид деятельности дошкольного возраста — игра, в процессе которой развиваются:</vt:lpstr>
      <vt:lpstr>Разберём виды игр и их значение</vt:lpstr>
      <vt:lpstr>Сюжетно-ролевая игра</vt:lpstr>
      <vt:lpstr>Театрализованная игра</vt:lpstr>
      <vt:lpstr>Подвижная игра</vt:lpstr>
      <vt:lpstr>Дидактическая игра</vt:lpstr>
      <vt:lpstr>Творческая коллективная игра  </vt:lpstr>
      <vt:lpstr>Конструкторская игра</vt:lpstr>
      <vt:lpstr>Учитывая огромное воспитательное воздействие игры на ребенка, взрослые должны руководить играми детей, создавать условия для возникновения и развития игр.</vt:lpstr>
      <vt:lpstr>Подведение итогов</vt:lpstr>
      <vt:lpstr>Игра — это огромное светлое окно, через которое в духовный мир ребенка вливается живительный поток представлений, понятий об окружающем мире.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Игра, как приоритетное средство развития детей дошкольного возраста</dc:title>
  <dc:creator>Linkoln</dc:creator>
  <cp:lastModifiedBy>Андриенко Алексей</cp:lastModifiedBy>
  <cp:revision>13</cp:revision>
  <dcterms:created xsi:type="dcterms:W3CDTF">2020-07-25T15:57:46Z</dcterms:created>
  <dcterms:modified xsi:type="dcterms:W3CDTF">2020-11-25T15:52:21Z</dcterms:modified>
</cp:coreProperties>
</file>