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3" r:id="rId2"/>
    <p:sldId id="275" r:id="rId3"/>
    <p:sldId id="262" r:id="rId4"/>
    <p:sldId id="257" r:id="rId5"/>
    <p:sldId id="258" r:id="rId6"/>
    <p:sldId id="259" r:id="rId7"/>
    <p:sldId id="261" r:id="rId8"/>
    <p:sldId id="263" r:id="rId9"/>
    <p:sldId id="279" r:id="rId10"/>
    <p:sldId id="264" r:id="rId11"/>
    <p:sldId id="265" r:id="rId12"/>
    <p:sldId id="285" r:id="rId13"/>
    <p:sldId id="266" r:id="rId14"/>
    <p:sldId id="267" r:id="rId15"/>
    <p:sldId id="268" r:id="rId16"/>
    <p:sldId id="284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0;&#1088;&#1086;&#1085;&#1090;&#1072;&#1081;&#1084;\Downloads\&#1084;&#1086;&#1088;&#1089;&#1082;&#1086;&#1077;%20&#1087;&#1091;&#1090;&#1077;&#1096;&#1077;&#1089;&#1090;&#1074;&#1080;&#1077;%20&#1087;&#1077;&#1089;&#1087;&#1103;.mp3" TargetMode="Externa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60;&#1088;&#1086;&#1085;&#1090;&#1072;&#1081;&#1084;\Documents\&#1084;&#1086;&#1088;&#1089;&#1082;&#1086;&#1077;%20&#1087;&#1091;&#1090;&#1077;&#1096;&#1077;&#1089;&#1090;&#1074;&#1080;&#1077;%20&#1087;&#1077;&#1089;&#1087;&#1103;.mp3" TargetMode="External"/><Relationship Id="rId1" Type="http://schemas.openxmlformats.org/officeDocument/2006/relationships/audio" Target="file:///C:\Users\&#1060;&#1088;&#1086;&#1085;&#1090;&#1072;&#1081;&#1084;\Desktop\&#1084;&#1086;&#1088;&#1089;&#1082;&#1086;&#1077;%20&#1087;&#1091;&#1090;&#1077;&#1096;&#1077;&#1089;&#1090;&#1074;&#1080;&#1077;%20&#1087;&#1077;&#1089;&#1087;&#1103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85728"/>
            <a:ext cx="9144001" cy="564360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орское путешествие песп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Picture 2" descr="http://discovery-russia.ru/photos/big/humpback_wha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2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           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      9+6=6+9                           8+7=9+6</a:t>
            </a:r>
          </a:p>
          <a:p>
            <a:pPr>
              <a:buNone/>
            </a:pPr>
            <a:r>
              <a:rPr lang="ru-RU" sz="4000" b="1" dirty="0" smtClean="0"/>
              <a:t>     12-7˂12-5                         14-8˃11-8</a:t>
            </a:r>
          </a:p>
          <a:p>
            <a:pPr>
              <a:buNone/>
            </a:pPr>
            <a:endParaRPr lang="ru-RU" sz="4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Критерии оценки: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     </a:t>
            </a:r>
            <a:r>
              <a:rPr lang="ru-RU" sz="5400" dirty="0" smtClean="0"/>
              <a:t>4  задания- «5»</a:t>
            </a:r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    3  задания- «4»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ru-RU" sz="5400" dirty="0" smtClean="0"/>
              <a:t>      </a:t>
            </a:r>
          </a:p>
          <a:p>
            <a:pPr>
              <a:buNone/>
            </a:pPr>
            <a:r>
              <a:rPr lang="ru-RU" sz="5400" dirty="0" smtClean="0"/>
              <a:t> </a:t>
            </a:r>
            <a:r>
              <a:rPr lang="ru-RU" sz="5400" dirty="0" smtClean="0"/>
              <a:t>    2  задания- «3»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tdata.ru/u25/photo8560/20989656170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57420" y="-1"/>
            <a:ext cx="12192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Составь задачу по краткой записи: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6000" dirty="0" smtClean="0"/>
              <a:t>     Китов-5 ж.</a:t>
            </a:r>
          </a:p>
          <a:p>
            <a:pPr>
              <a:buNone/>
            </a:pPr>
            <a:r>
              <a:rPr lang="ru-RU" sz="6000" dirty="0" smtClean="0"/>
              <a:t>                                          11ж.</a:t>
            </a:r>
          </a:p>
          <a:p>
            <a:pPr>
              <a:buNone/>
            </a:pPr>
            <a:r>
              <a:rPr lang="ru-RU" sz="6000" dirty="0" smtClean="0"/>
              <a:t> Дельфинов - ? ж.  </a:t>
            </a:r>
            <a:r>
              <a:rPr lang="ru-RU" sz="6600" dirty="0" smtClean="0"/>
              <a:t> </a:t>
            </a:r>
            <a:endParaRPr lang="ru-RU" sz="6000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-2143172" y="14285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6000760" y="2357430"/>
            <a:ext cx="857256" cy="35004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Решение:</a:t>
            </a:r>
          </a:p>
          <a:p>
            <a:pPr>
              <a:buNone/>
            </a:pPr>
            <a:r>
              <a:rPr lang="ru-RU" sz="6000" dirty="0" smtClean="0"/>
              <a:t>  11-5=6(д.)</a:t>
            </a:r>
          </a:p>
          <a:p>
            <a:pPr>
              <a:buNone/>
            </a:pPr>
            <a:r>
              <a:rPr lang="ru-RU" sz="6000" dirty="0" smtClean="0"/>
              <a:t> Ответ:6 дельфинов.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Составьте задачу, обратную данной.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6000" dirty="0" smtClean="0"/>
              <a:t>     Китов-5 ж.</a:t>
            </a:r>
          </a:p>
          <a:p>
            <a:pPr>
              <a:buNone/>
            </a:pPr>
            <a:r>
              <a:rPr lang="ru-RU" sz="6000" dirty="0" smtClean="0"/>
              <a:t>                                          11ж.</a:t>
            </a:r>
          </a:p>
          <a:p>
            <a:pPr>
              <a:buNone/>
            </a:pPr>
            <a:r>
              <a:rPr lang="ru-RU" sz="6000" dirty="0" smtClean="0"/>
              <a:t> Дельфинов - ? ж.  </a:t>
            </a:r>
            <a:r>
              <a:rPr lang="ru-RU" sz="6600" dirty="0" smtClean="0"/>
              <a:t> </a:t>
            </a:r>
            <a:endParaRPr lang="ru-RU" sz="6000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-2143172" y="14285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6000760" y="2357430"/>
            <a:ext cx="857256" cy="350046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Решение:</a:t>
            </a:r>
          </a:p>
          <a:p>
            <a:pPr>
              <a:buNone/>
            </a:pPr>
            <a:r>
              <a:rPr lang="ru-RU" sz="6000" dirty="0" smtClean="0"/>
              <a:t>  11-6=5(к.)</a:t>
            </a:r>
          </a:p>
          <a:p>
            <a:pPr>
              <a:buNone/>
            </a:pPr>
            <a:r>
              <a:rPr lang="ru-RU" sz="6000" dirty="0" smtClean="0"/>
              <a:t>  Ответ:5 китов.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orange.biz/photo/16/16559/16559-FX-8-0-12-6-0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64" y="-1285908"/>
            <a:ext cx="11430000" cy="8572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Когда аквалангисты исследовали дно моря, то заметили </a:t>
            </a:r>
            <a:r>
              <a:rPr lang="ru-RU" dirty="0" smtClean="0">
                <a:solidFill>
                  <a:srgbClr val="FF0000"/>
                </a:solidFill>
              </a:rPr>
              <a:t>17</a:t>
            </a:r>
            <a:r>
              <a:rPr lang="ru-RU" dirty="0" smtClean="0"/>
              <a:t> морских обитателей.</a:t>
            </a:r>
            <a:r>
              <a:rPr lang="ru-RU" dirty="0" smtClean="0">
                <a:solidFill>
                  <a:srgbClr val="FF0000"/>
                </a:solidFill>
              </a:rPr>
              <a:t> 9 </a:t>
            </a:r>
            <a:r>
              <a:rPr lang="ru-RU" dirty="0" smtClean="0"/>
              <a:t>из них были осьминогами, а остальные морские звёзды. Сколько морских звёзд заметили аквалангисты?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42972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1"/>
            <a:r>
              <a:rPr lang="ru-RU" dirty="0" smtClean="0"/>
              <a:t>     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214554"/>
            <a:ext cx="53182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  Решение:</a:t>
            </a:r>
          </a:p>
          <a:p>
            <a:pPr>
              <a:buNone/>
            </a:pPr>
            <a:r>
              <a:rPr lang="ru-RU" sz="5400" dirty="0" smtClean="0"/>
              <a:t>  17-9=8(</a:t>
            </a:r>
            <a:r>
              <a:rPr lang="ru-RU" sz="5400" dirty="0" err="1" smtClean="0"/>
              <a:t>з</a:t>
            </a:r>
            <a:r>
              <a:rPr lang="ru-RU" sz="5400" dirty="0" smtClean="0"/>
              <a:t>.)</a:t>
            </a:r>
          </a:p>
          <a:p>
            <a:pPr>
              <a:buNone/>
            </a:pPr>
            <a:r>
              <a:rPr lang="ru-RU" sz="5400" dirty="0" smtClean="0"/>
              <a:t>  Ответ:8 морских звезд.</a:t>
            </a:r>
            <a:endParaRPr lang="ru-RU" sz="5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funlib.ru/cimg/2015/123108/19297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71668" y="-3071858"/>
            <a:ext cx="15240000" cy="11430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2214554"/>
            <a:ext cx="5572164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flipH="1">
            <a:off x="3714744" y="1142984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5см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4929198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5см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3143249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3см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7358082" y="3071810"/>
            <a:ext cx="1071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3см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sz="6000" dirty="0" smtClean="0"/>
              <a:t>  </a:t>
            </a:r>
          </a:p>
          <a:p>
            <a:pPr>
              <a:buNone/>
            </a:pPr>
            <a:r>
              <a:rPr lang="ru-RU" sz="6000" dirty="0" smtClean="0"/>
              <a:t>       Р=5+5+3+3=16см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ultbaby.ru/wp-content/uploads/2016/09/wpid-priklyucheniya-kapitana-vrungelya_i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</a:t>
            </a:r>
            <a:r>
              <a:rPr lang="ru-RU" sz="7200" dirty="0" smtClean="0"/>
              <a:t>Спасибо  за урок!</a:t>
            </a:r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орское путешествие песп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2" descr="https://im0-tub-ru.yandex.net/i?id=fa4c24b1e64830245fec2923ed163407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морское путешествие песпя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82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Поставьте числа в порядке возрастания.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pPr>
              <a:buNone/>
            </a:pPr>
            <a:r>
              <a:rPr lang="ru-RU" sz="4400" dirty="0" smtClean="0"/>
              <a:t>    9       28       17     70       34        </a:t>
            </a:r>
            <a:r>
              <a:rPr lang="ru-RU" sz="4400" smtClean="0"/>
              <a:t>92 </a:t>
            </a:r>
          </a:p>
          <a:p>
            <a:pPr>
              <a:buNone/>
            </a:pPr>
            <a:r>
              <a:rPr lang="ru-RU" sz="4400" smtClean="0"/>
              <a:t> 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    </a:t>
            </a:r>
            <a:r>
              <a:rPr lang="ru-RU" sz="4400" dirty="0" smtClean="0"/>
              <a:t>Д       У         Р       Б          Ж         А</a:t>
            </a:r>
            <a:endParaRPr lang="ru-RU" sz="4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9          17         28          34          70          92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36912"/>
            <a:ext cx="9144000" cy="4221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/>
              <a:t>Д            Р          У             Ж           Б            А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Найди лишнее число: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800" dirty="0" smtClean="0"/>
              <a:t>40     80     90     4     50     65    83</a:t>
            </a:r>
            <a:endParaRPr lang="ru-RU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uzzleit.ru/files/puzzles/102/101526/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40" y="-928718"/>
            <a:ext cx="11582400" cy="80105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Проверка теста.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1)десятки</a:t>
            </a:r>
          </a:p>
          <a:p>
            <a:pPr>
              <a:buNone/>
            </a:pPr>
            <a:r>
              <a:rPr lang="ru-RU" sz="6000" dirty="0" smtClean="0"/>
              <a:t>   2)55 и 57</a:t>
            </a:r>
          </a:p>
          <a:p>
            <a:pPr>
              <a:buNone/>
            </a:pPr>
            <a:r>
              <a:rPr lang="ru-RU" sz="6000" dirty="0" smtClean="0"/>
              <a:t>   3)12+7=19(п.)</a:t>
            </a:r>
          </a:p>
          <a:p>
            <a:endParaRPr lang="ru-RU" sz="40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dirty="0" smtClean="0"/>
              <a:t>Критерии  оценки: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/>
              <a:t>      3  задания- «5»</a:t>
            </a:r>
          </a:p>
          <a:p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     2  задания- «4»</a:t>
            </a:r>
          </a:p>
          <a:p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     1  задание- «3»</a:t>
            </a:r>
            <a:endParaRPr lang="ru-RU" sz="5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231</Words>
  <Application>Microsoft Office PowerPoint</Application>
  <PresentationFormat>Экран (4:3)</PresentationFormat>
  <Paragraphs>68</Paragraphs>
  <Slides>25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Поставьте числа в порядке возрастания.</vt:lpstr>
      <vt:lpstr>9          17         28          34          70          92 </vt:lpstr>
      <vt:lpstr>Найди лишнее число:</vt:lpstr>
      <vt:lpstr>Слайд 7</vt:lpstr>
      <vt:lpstr>Проверка теста.</vt:lpstr>
      <vt:lpstr>Критерии  оценки:</vt:lpstr>
      <vt:lpstr>Слайд 10</vt:lpstr>
      <vt:lpstr>Слайд 11</vt:lpstr>
      <vt:lpstr>Критерии оценки:</vt:lpstr>
      <vt:lpstr>Слайд 13</vt:lpstr>
      <vt:lpstr>Составь задачу по краткой записи:</vt:lpstr>
      <vt:lpstr>Слайд 15</vt:lpstr>
      <vt:lpstr>Составьте задачу, обратную данной.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задач.</dc:title>
  <dc:creator>Фронтайм</dc:creator>
  <cp:lastModifiedBy>Фронтайм</cp:lastModifiedBy>
  <cp:revision>31</cp:revision>
  <dcterms:created xsi:type="dcterms:W3CDTF">2017-11-15T15:28:38Z</dcterms:created>
  <dcterms:modified xsi:type="dcterms:W3CDTF">2017-11-28T16:02:31Z</dcterms:modified>
</cp:coreProperties>
</file>