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5" r:id="rId3"/>
    <p:sldId id="276" r:id="rId4"/>
    <p:sldId id="261" r:id="rId5"/>
    <p:sldId id="278" r:id="rId6"/>
    <p:sldId id="267" r:id="rId7"/>
    <p:sldId id="27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3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119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86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481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549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726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015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8347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282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6741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07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207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25102-054A-4FEA-8AFF-DAAB5BE3F241}" type="datetimeFigureOut">
              <a:rPr lang="ru-RU" smtClean="0"/>
              <a:t>08.12.2019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14C38-24FD-4709-B006-56F8F2844BB9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53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i="1" dirty="0" smtClean="0">
                <a:latin typeface="Book Antiqua" panose="02040602050305030304" pitchFamily="18" charset="0"/>
              </a:rPr>
              <a:t>Презентация проекта</a:t>
            </a:r>
            <a:br>
              <a:rPr lang="ru-RU" sz="6700" b="1" i="1" dirty="0" smtClean="0">
                <a:latin typeface="Book Antiqua" panose="02040602050305030304" pitchFamily="18" charset="0"/>
              </a:rPr>
            </a:br>
            <a:r>
              <a:rPr lang="ru-RU" sz="6700" b="1" i="1" dirty="0" smtClean="0">
                <a:latin typeface="Book Antiqua" panose="02040602050305030304" pitchFamily="18" charset="0"/>
              </a:rPr>
              <a:t>«По тропинке в сказку»</a:t>
            </a:r>
            <a:r>
              <a:rPr lang="ru-RU" b="1" i="1" dirty="0" smtClean="0">
                <a:latin typeface="Book Antiqua" panose="02040602050305030304" pitchFamily="18" charset="0"/>
              </a:rPr>
              <a:t/>
            </a:r>
            <a:br>
              <a:rPr lang="ru-RU" b="1" i="1" dirty="0" smtClean="0">
                <a:latin typeface="Book Antiqua" panose="02040602050305030304" pitchFamily="18" charset="0"/>
              </a:rPr>
            </a:br>
            <a:endParaRPr lang="ru-RU" b="1" i="1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000" i="1" dirty="0" smtClean="0">
                <a:latin typeface="Book Antiqua" panose="02040602050305030304" pitchFamily="18" charset="0"/>
              </a:rPr>
              <a:t>По благоустройству и озеленению территории детского сада № 41 «Лесная сказка» </a:t>
            </a:r>
          </a:p>
          <a:p>
            <a:r>
              <a:rPr lang="ru-RU" sz="4000" i="1" dirty="0" smtClean="0">
                <a:latin typeface="Book Antiqua" panose="02040602050305030304" pitchFamily="18" charset="0"/>
              </a:rPr>
              <a:t>2019</a:t>
            </a:r>
            <a:endParaRPr lang="ru-RU" sz="4000" i="1" dirty="0"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28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latin typeface="Book Antiqua" panose="02040602050305030304" pitchFamily="18" charset="0"/>
              </a:rPr>
              <a:t>Посадка семян на рассаду</a:t>
            </a:r>
            <a:endParaRPr lang="ru-RU" sz="6600" b="1" i="1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936375"/>
            <a:ext cx="4241622" cy="469619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9793" y="1936375"/>
            <a:ext cx="4475763" cy="469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62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Book Antiqua" panose="02040602050305030304" pitchFamily="18" charset="0"/>
              </a:rPr>
              <a:t>Разработка территории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i="1" dirty="0" smtClean="0">
                <a:latin typeface="Book Antiqua" panose="02040602050305030304" pitchFamily="18" charset="0"/>
              </a:rPr>
              <a:t>Пашем, бороним целик.</a:t>
            </a:r>
            <a:endParaRPr lang="ru-RU" sz="3200" i="1" dirty="0">
              <a:latin typeface="Book Antiqua" panose="0204060205030503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>
                <a:latin typeface="Book Antiqua" panose="02040602050305030304" pitchFamily="18" charset="0"/>
              </a:rPr>
              <a:t>Разработка земли </a:t>
            </a:r>
            <a:br>
              <a:rPr lang="ru-RU" sz="2800" i="1" dirty="0">
                <a:latin typeface="Book Antiqua" panose="02040602050305030304" pitchFamily="18" charset="0"/>
              </a:rPr>
            </a:br>
            <a:r>
              <a:rPr lang="ru-RU" sz="2800" i="1" dirty="0">
                <a:latin typeface="Book Antiqua" panose="02040602050305030304" pitchFamily="18" charset="0"/>
              </a:rPr>
              <a:t>  (убираем дёрн)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044" y="2638078"/>
            <a:ext cx="2745661" cy="3684588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7330" y="2638078"/>
            <a:ext cx="2605671" cy="3684588"/>
          </a:xfrm>
          <a:prstGeom prst="rect">
            <a:avLst/>
          </a:prstGeom>
        </p:spPr>
      </p:pic>
      <p:pic>
        <p:nvPicPr>
          <p:cNvPr id="9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2472" y="2638078"/>
            <a:ext cx="2647858" cy="3684588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9801" y="2638078"/>
            <a:ext cx="2841078" cy="368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62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/>
              <a:t>      </a:t>
            </a:r>
            <a:r>
              <a:rPr lang="ru-RU" sz="6600" b="1" i="1" dirty="0" smtClean="0">
                <a:latin typeface="Book Antiqua" panose="02040602050305030304" pitchFamily="18" charset="0"/>
              </a:rPr>
              <a:t>Разметка территории</a:t>
            </a:r>
            <a:endParaRPr lang="ru-RU" sz="6600" b="1" i="1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342" y="1690688"/>
            <a:ext cx="3361940" cy="46795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219" y="1690688"/>
            <a:ext cx="3854299" cy="46795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2892" y="1690688"/>
            <a:ext cx="3666740" cy="467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409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latin typeface="Book Antiqua" panose="02040602050305030304" pitchFamily="18" charset="0"/>
              </a:rPr>
              <a:t>Высаживание цветочной </a:t>
            </a:r>
            <a:r>
              <a:rPr lang="ru-RU" b="1" i="1" dirty="0" smtClean="0">
                <a:latin typeface="Book Antiqua" panose="02040602050305030304" pitchFamily="18" charset="0"/>
              </a:rPr>
              <a:t>рассады и декорирование бочек</a:t>
            </a:r>
            <a:endParaRPr lang="ru-RU" dirty="0"/>
          </a:p>
        </p:txBody>
      </p:sp>
      <p:pic>
        <p:nvPicPr>
          <p:cNvPr id="4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592" y="1842251"/>
            <a:ext cx="3390881" cy="4351338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7044" y="1842251"/>
            <a:ext cx="3030047" cy="43513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7662" y="1842252"/>
            <a:ext cx="349623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6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latin typeface="Book Antiqua" panose="02040602050305030304" pitchFamily="18" charset="0"/>
              </a:rPr>
              <a:t>Полученный результат</a:t>
            </a:r>
            <a:endParaRPr lang="ru-RU" sz="6600" b="1" i="1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826" y="1690688"/>
            <a:ext cx="3629152" cy="46207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3861" y="1690688"/>
            <a:ext cx="3483724" cy="46897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469" y="1701524"/>
            <a:ext cx="4023359" cy="473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35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latin typeface="Book Antiqua" panose="02040602050305030304" pitchFamily="18" charset="0"/>
              </a:rPr>
              <a:t>Сбор семян на следующий год</a:t>
            </a:r>
            <a:endParaRPr lang="ru-RU" sz="6000" b="1" i="1" dirty="0">
              <a:latin typeface="Book Antiqua" panose="0204060205030503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905" y="1690688"/>
            <a:ext cx="4688380" cy="47751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544" y="1690688"/>
            <a:ext cx="4639886" cy="477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3769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45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Book Antiqua</vt:lpstr>
      <vt:lpstr>Calibri</vt:lpstr>
      <vt:lpstr>Calibri Light</vt:lpstr>
      <vt:lpstr>Тема Office</vt:lpstr>
      <vt:lpstr>Презентация проекта «По тропинке в сказку» </vt:lpstr>
      <vt:lpstr>Посадка семян на рассаду</vt:lpstr>
      <vt:lpstr>Разработка территории</vt:lpstr>
      <vt:lpstr>      Разметка территории</vt:lpstr>
      <vt:lpstr>Высаживание цветочной рассады и декорирование бочек</vt:lpstr>
      <vt:lpstr>Полученный результат</vt:lpstr>
      <vt:lpstr>Сбор семян на следующий год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Лизавета</dc:creator>
  <cp:lastModifiedBy>Лизавета</cp:lastModifiedBy>
  <cp:revision>20</cp:revision>
  <dcterms:created xsi:type="dcterms:W3CDTF">2019-11-04T13:54:21Z</dcterms:created>
  <dcterms:modified xsi:type="dcterms:W3CDTF">2019-12-08T15:53:33Z</dcterms:modified>
</cp:coreProperties>
</file>