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EF4DFD5-02D6-400F-B4BB-A3EF8B33BFD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2D3AB09-F356-40ED-B1F2-8013C5E201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Принципы обучения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endParaRPr lang="ru-RU" sz="1400" dirty="0" smtClean="0"/>
          </a:p>
          <a:p>
            <a:pPr algn="r"/>
            <a:endParaRPr lang="ru-RU" sz="1400" dirty="0"/>
          </a:p>
          <a:p>
            <a:pPr algn="r"/>
            <a:endParaRPr lang="ru-RU" sz="1400" dirty="0" smtClean="0"/>
          </a:p>
          <a:p>
            <a:pPr algn="r"/>
            <a:endParaRPr lang="ru-RU" sz="1400" dirty="0"/>
          </a:p>
          <a:p>
            <a:pPr algn="r"/>
            <a:r>
              <a:rPr lang="ru-RU" sz="1500" smtClean="0"/>
              <a:t>Абдрашитова А.Х.</a:t>
            </a:r>
            <a:endParaRPr lang="ru-RU" sz="15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Соблюдение этого принципа предполагает построение такой педагогической системы, составные части и элементы которой не рядоположены, а образуют целостное единство.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 соблюдать последовательность и преемственность в их работе, своевременно выявлять уровень воспитанности учеников.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Прочность обучения означает длительное сохранение в памяти изучаемых знаний, формируемых навыков и умений.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прочности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 связи теории с практикой предполагает, что изучение научных проблем осуществляется в тесной связи с раскрытием важнейших путей их использования в жизни. В этом случае у обучаемых вырабатывается подлинно научный взгляд на жизненные явления, формируется научное мировоззрение.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 связи теории с практикой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Принципы обучения — это основные положения, определяющие содержание, организационные формы и методы учебного процесса в соответствии с его целями и закономерностями.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Под обучением понимают активную целенаправленную познавательную деятельность ученика под руководством учителя, в результате которой обучающийся приобретает систему научных знаний, умений и навыков, у него формируется интерес к учению, развиваются познавательные и творческие способности и потребности, а также нравственные качества личности.</a:t>
            </a:r>
          </a:p>
          <a:p>
            <a:pPr algn="just"/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Существует несколько определений понятия "процесс обучения".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Принципы обучения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363272" cy="564949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"Процесс обучения — это движение ученика под руководством учителя по пути овладения знаниями" (Н. В. Савин).</a:t>
            </a:r>
          </a:p>
          <a:p>
            <a:r>
              <a:rPr lang="ru-RU" dirty="0"/>
              <a:t>"Процесс обучения представляет собой сложное единство деятельности учителя и деятельности учащихся, направленных к общей цели — вооружению обучающихся знаниями, умениями, навыками, к их развитию и воспитанию" (Г.И. Щукина).</a:t>
            </a:r>
          </a:p>
          <a:p>
            <a:r>
              <a:rPr lang="ru-RU" dirty="0"/>
              <a:t>"Процесс обучения — это целенаправленное взаимодействие преподавателя и учащихся, в ходе которого решаются задачи образования учеников"     </a:t>
            </a:r>
            <a:r>
              <a:rPr lang="ru-RU" dirty="0" smtClean="0"/>
              <a:t>                       </a:t>
            </a:r>
            <a:r>
              <a:rPr lang="ru-RU" dirty="0"/>
              <a:t>(Ю.К. </a:t>
            </a:r>
            <a:r>
              <a:rPr lang="ru-RU" dirty="0" err="1"/>
              <a:t>Бабанский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стимулирование учебно-познавательной активности учащихся;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познавательных потребностей;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организация познавательной деятельности обучающихся по овладению научными знаниями, умениями и навыками;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познавательных и творческих способностей обучающихся;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учебных умений и навыков для последующего самообразования и творческой деятельности;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научного мировоззрения и воспитание нравственно-эстетической культуры.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Задачами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процесса обучения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Познание действительности может быть верным и неверным. Обучение должно быть основано на базе официальных научных концепций и использовать научные методы познания.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научности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Принцип, введенный в педагогику Коменским и Песталоцци. Одним из необходимых элементов обучения является создание зрительных образов, моделей, изображающих или имитирующих те или иные изучаемые явления.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наглядности выражает необходимость формирования у учащихся представлений и понятий на основе всех чувственных восприятий предметов и явлений.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наглядности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доступности заключается в необходимости соответствия содержания, методов и форм обучения возрастным особенностям обучающихся, уровню их развития. Однако доступность не должна подменяться «легкостью», обучение не может обойтись без напряжения умственных сил учащихся.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Высокий уровень развития достигается на пределе возможностей, поэтому процесс обучения должен быть трудным, но посильным для учащихся.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доступности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процессе обучения учащийся должен сознательно воспринимать предлагаемый материал. Педагог должен ставить осознанные цели и воспитывать в ученике познавательную активность.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сознательности и активности обучения как исходное положение в познавательной деятельности учащихся и преподавании включает три основные стороны: сознательное понимание учащимися учебного материала, сознательное отношение к учебным занятиям, формирование познавательной активности.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 сознательности и активности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педагога требуется последовательность в изложении материала для того, чтобы ученик мог представить себе реальные отношения, связи предметов, явлений.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систематичности предполагает, чтобы изложение учебного материала учителем доводилось до уровня системности в сознании учащихся, чтобы знания давались учащимся не только в определенной последовательности, но чтобы они были взаимосвязанными.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систематичности и последовательности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</TotalTime>
  <Words>579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Принципы обучения</vt:lpstr>
      <vt:lpstr>Принципы обучения</vt:lpstr>
      <vt:lpstr>Презентация PowerPoint</vt:lpstr>
      <vt:lpstr> Задачами процесса обучения являются: </vt:lpstr>
      <vt:lpstr>Принцип научности</vt:lpstr>
      <vt:lpstr>Принцип наглядности</vt:lpstr>
      <vt:lpstr>Принцип доступности</vt:lpstr>
      <vt:lpstr>Принцип сознательности и активности</vt:lpstr>
      <vt:lpstr>Принцип систематичности и последовательности</vt:lpstr>
      <vt:lpstr>Принцип прочности </vt:lpstr>
      <vt:lpstr>Принцип связи теории с практикой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Принципы обучения</dc:title>
  <dc:creator>1</dc:creator>
  <cp:lastModifiedBy>МДОУ Орловка</cp:lastModifiedBy>
  <cp:revision>10</cp:revision>
  <dcterms:created xsi:type="dcterms:W3CDTF">2013-03-09T15:50:00Z</dcterms:created>
  <dcterms:modified xsi:type="dcterms:W3CDTF">2020-11-25T06:54:28Z</dcterms:modified>
</cp:coreProperties>
</file>