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slide.ru/images/19/25369/96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85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304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247132/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8" y="1477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547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ad/0015415c-15502721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5" y="0"/>
            <a:ext cx="91565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259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7ae/00074725-4dfc0c86/640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64" y="0"/>
            <a:ext cx="9154763" cy="686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166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s/214446/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323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s/237114/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127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bigslide.ru/images/26/25539/960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8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810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5.infourok.ru/uploads/ex/0e16/000096cd-3822ed11/hello_html_332f55d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8272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ноутбук</dc:creator>
  <cp:lastModifiedBy>ноутбук</cp:lastModifiedBy>
  <cp:revision>3</cp:revision>
  <dcterms:created xsi:type="dcterms:W3CDTF">2019-02-09T09:45:04Z</dcterms:created>
  <dcterms:modified xsi:type="dcterms:W3CDTF">2019-02-13T07:39:08Z</dcterms:modified>
</cp:coreProperties>
</file>