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handoutMasterIdLst>
    <p:handoutMasterId r:id="rId20"/>
  </p:handoutMasterIdLst>
  <p:sldIdLst>
    <p:sldId id="299" r:id="rId2"/>
    <p:sldId id="278" r:id="rId3"/>
    <p:sldId id="277" r:id="rId4"/>
    <p:sldId id="275" r:id="rId5"/>
    <p:sldId id="279" r:id="rId6"/>
    <p:sldId id="280" r:id="rId7"/>
    <p:sldId id="281" r:id="rId8"/>
    <p:sldId id="284" r:id="rId9"/>
    <p:sldId id="285" r:id="rId10"/>
    <p:sldId id="287" r:id="rId11"/>
    <p:sldId id="288" r:id="rId12"/>
    <p:sldId id="292" r:id="rId13"/>
    <p:sldId id="290" r:id="rId14"/>
    <p:sldId id="291" r:id="rId15"/>
    <p:sldId id="295" r:id="rId16"/>
    <p:sldId id="296" r:id="rId17"/>
    <p:sldId id="297" r:id="rId18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116" y="7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Arial Unicode MS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Arial Unicode MS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Arial Unicode MS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11004092-D4B3-417F-BF3D-F512FF9B1178}" type="slidenum">
              <a:rPr/>
              <a:pPr marL="0" marR="0" lvl="0" indent="0" algn="r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400"/>
              </a:pPr>
              <a:t>‹#›</a:t>
            </a:fld>
            <a:endParaRPr lang="ru-RU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Arial Unicode M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5872407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49441628-8840-4E5C-A425-BB362EB0266F}" type="slidenum">
              <a:rPr/>
              <a:pPr lv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339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  <a:ea typeface="Microsoft YaHei" pitchFamily="2"/>
        <a:cs typeface="Arial Unicode MS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49441628-8840-4E5C-A425-BB362EB0266F}" type="slidenum">
              <a:rPr lang="ru-RU" smtClean="0"/>
              <a:pPr lvl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291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940182" y="0"/>
            <a:ext cx="7140443" cy="7559675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839655" y="3779838"/>
            <a:ext cx="7559675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711738" y="587975"/>
            <a:ext cx="5628349" cy="3161624"/>
          </a:xfrm>
        </p:spPr>
        <p:txBody>
          <a:bodyPr lIns="50397" tIns="0" rIns="50397">
            <a:noAutofit/>
          </a:bodyPr>
          <a:lstStyle>
            <a:lvl1pPr algn="r">
              <a:defRPr sz="46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698039" y="3902045"/>
            <a:ext cx="5638688" cy="1213922"/>
          </a:xfrm>
        </p:spPr>
        <p:txBody>
          <a:bodyPr lIns="50397" tIns="0" rIns="50397" bIns="0"/>
          <a:lstStyle>
            <a:lvl1pPr marL="0" indent="0" algn="r">
              <a:buNone/>
              <a:defRPr sz="2400">
                <a:solidFill>
                  <a:srgbClr val="FFFFFF"/>
                </a:solidFill>
                <a:effectLst/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6472616" y="7228921"/>
            <a:ext cx="2207578" cy="250117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 lvl="0"/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108193" y="7228921"/>
            <a:ext cx="3227610" cy="251989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 lvl="0"/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688127" y="7227049"/>
            <a:ext cx="648600" cy="251989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 lvl="0"/>
            <a:fld id="{39DCDBA9-FF85-47ED-A927-99A204C1D233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E0EF66C5-3C4C-4675-92CC-7987A9362591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24448" y="303087"/>
            <a:ext cx="1680104" cy="6450223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031" y="302742"/>
            <a:ext cx="6636411" cy="645022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677410" y="7228921"/>
            <a:ext cx="2207578" cy="250117"/>
          </a:xfrm>
        </p:spPr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04031" y="7227049"/>
            <a:ext cx="4032250" cy="251989"/>
          </a:xfrm>
        </p:spPr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895147" y="7223690"/>
            <a:ext cx="648600" cy="25198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lvl="0"/>
            <a:fld id="{F9F75ABF-5EAF-4F7A-92FB-79D873919931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CFFEA10F-1FD0-47CE-94FE-DDA696052016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073" y="3110554"/>
            <a:ext cx="6896241" cy="1501435"/>
          </a:xfrm>
        </p:spPr>
        <p:txBody>
          <a:bodyPr tIns="0" anchor="t"/>
          <a:lstStyle>
            <a:lvl1pPr algn="r">
              <a:buNone/>
              <a:defRPr sz="46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76073" y="2099910"/>
            <a:ext cx="6896241" cy="819579"/>
          </a:xfrm>
        </p:spPr>
        <p:txBody>
          <a:bodyPr anchor="b"/>
          <a:lstStyle>
            <a:lvl1pPr marL="0" indent="0" algn="r">
              <a:buNone/>
              <a:defRPr sz="2200">
                <a:solidFill>
                  <a:schemeClr val="tx1"/>
                </a:solidFill>
                <a:effectLst/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208144" y="7227669"/>
            <a:ext cx="2207578" cy="250117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913112" y="7227669"/>
            <a:ext cx="3192198" cy="251989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423714" y="7225797"/>
            <a:ext cx="648600" cy="251989"/>
          </a:xfrm>
        </p:spPr>
        <p:txBody>
          <a:bodyPr/>
          <a:lstStyle>
            <a:extLst/>
          </a:lstStyle>
          <a:p>
            <a:pPr lvl="0"/>
            <a:fld id="{0AB1407B-F254-4DB1-B6D9-952597013E93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3855" cy="1259946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4031" y="1763925"/>
            <a:ext cx="3881041" cy="4989036"/>
          </a:xfrm>
        </p:spPr>
        <p:txBody>
          <a:bodyPr anchor="t"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06845" y="1763925"/>
            <a:ext cx="3881041" cy="4989036"/>
          </a:xfrm>
        </p:spPr>
        <p:txBody>
          <a:bodyPr anchor="t"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85B34B24-E044-4A49-871D-6DF8FF0B741D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3855" cy="1259946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031" y="6467722"/>
            <a:ext cx="3881041" cy="503978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2000" b="1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06845" y="6467722"/>
            <a:ext cx="3881041" cy="503978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2000" b="1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4031" y="1886987"/>
            <a:ext cx="3881041" cy="453580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06845" y="1886987"/>
            <a:ext cx="3881041" cy="453580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3DE7C1F3-27D3-48BB-A038-6DB9844C6C58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3855" cy="1259946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30739E10-8FFC-42D6-A381-66D4B99BE114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34C25529-02FD-4218-8DC7-AC92DC42CDDF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251989"/>
            <a:ext cx="6502003" cy="1293544"/>
          </a:xfrm>
        </p:spPr>
        <p:txBody>
          <a:bodyPr wrap="square" anchor="b"/>
          <a:lstStyle>
            <a:lvl1pPr algn="l">
              <a:buNone/>
              <a:defRPr lang="en-US" sz="26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4031" y="1650624"/>
            <a:ext cx="6502003" cy="664158"/>
          </a:xfrm>
        </p:spPr>
        <p:txBody>
          <a:bodyPr rot="0" spcFirstLastPara="0" vertOverflow="overflow" horzOverflow="overflow" vert="horz" wrap="square" lIns="50397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5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04031" y="2351899"/>
            <a:ext cx="7980495" cy="4819047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7A90B462-3244-4005-84CB-73E283C6A979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659219" y="1107461"/>
            <a:ext cx="4761979" cy="475381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657827" y="1101010"/>
            <a:ext cx="4761979" cy="475381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1106" y="1259946"/>
            <a:ext cx="3780234" cy="2267903"/>
          </a:xfrm>
        </p:spPr>
        <p:txBody>
          <a:bodyPr vert="horz" anchor="b"/>
          <a:lstStyle>
            <a:lvl1pPr algn="l">
              <a:buNone/>
              <a:defRPr sz="33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1106" y="3619598"/>
            <a:ext cx="3780234" cy="2116709"/>
          </a:xfrm>
        </p:spPr>
        <p:txBody>
          <a:bodyPr rot="0" spcFirstLastPara="0" vertOverflow="overflow" horzOverflow="overflow" vert="horz" wrap="square" lIns="90715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500" baseline="0">
                <a:solidFill>
                  <a:schemeClr val="tx1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9DDC65B6-0572-41CA-A59A-4ACCD80C27B7}" type="slidenum">
              <a:rPr lang="ru-RU" smtClean="0"/>
              <a:pPr lvl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731663" y="1147512"/>
            <a:ext cx="4637088" cy="4636601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5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988557" y="0"/>
            <a:ext cx="1092068" cy="7559675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4031" y="352785"/>
            <a:ext cx="7980495" cy="1259946"/>
          </a:xfrm>
          <a:prstGeom prst="rect">
            <a:avLst/>
          </a:prstGeom>
        </p:spPr>
        <p:txBody>
          <a:bodyPr vert="horz" lIns="50397" tIns="0" rIns="50397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504031" y="1774083"/>
            <a:ext cx="7980495" cy="5342170"/>
          </a:xfrm>
          <a:prstGeom prst="rect">
            <a:avLst/>
          </a:prstGeom>
        </p:spPr>
        <p:txBody>
          <a:bodyPr vert="horz" lIns="100794" tIns="50397" rIns="100794" bIns="50397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680849" y="7228921"/>
            <a:ext cx="2207578" cy="250117"/>
          </a:xfrm>
          <a:prstGeom prst="rect">
            <a:avLst/>
          </a:prstGeom>
        </p:spPr>
        <p:txBody>
          <a:bodyPr vert="horz" lIns="100794" tIns="0" rIns="100794" bIns="0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504031" y="7228921"/>
            <a:ext cx="4032250" cy="251989"/>
          </a:xfrm>
          <a:prstGeom prst="rect">
            <a:avLst/>
          </a:prstGeom>
        </p:spPr>
        <p:txBody>
          <a:bodyPr vert="horz" lIns="100794" tIns="0" rIns="100794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lvl="0"/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891787" y="7227049"/>
            <a:ext cx="648600" cy="251989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lvl="0"/>
            <a:fld id="{46DC8E6D-4284-4B20-BE58-8D92A3213AC4}" type="slidenum">
              <a:rPr lang="ru-RU" smtClean="0"/>
              <a:pPr lvl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2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302383" indent="-302383" algn="l" rtl="0" eaLnBrk="1" latinLnBrk="0" hangingPunct="1">
        <a:spcBef>
          <a:spcPts val="661"/>
        </a:spcBef>
        <a:buClr>
          <a:schemeClr val="tx2"/>
        </a:buClr>
        <a:buSzPct val="73000"/>
        <a:buFont typeface="Wingdings 2"/>
        <a:buChar char=""/>
        <a:defRPr kumimoji="0" sz="29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74528" indent="-251986" algn="l" rtl="0" eaLnBrk="1" latinLnBrk="0" hangingPunct="1">
        <a:spcBef>
          <a:spcPts val="551"/>
        </a:spcBef>
        <a:buClr>
          <a:schemeClr val="accent4"/>
        </a:buClr>
        <a:buSzPct val="80000"/>
        <a:buFont typeface="Wingdings 2"/>
        <a:buChar char=""/>
        <a:defRPr kumimoji="0" sz="25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836593" indent="-251986" algn="l" rtl="0" eaLnBrk="1" latinLnBrk="0" hangingPunct="1">
        <a:spcBef>
          <a:spcPts val="441"/>
        </a:spcBef>
        <a:buClr>
          <a:schemeClr val="accent4"/>
        </a:buClr>
        <a:buSzPct val="60000"/>
        <a:buFont typeface="Wingdings"/>
        <a:buChar char="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08737" indent="-251986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2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411120" indent="-251986" algn="l" rtl="0" eaLnBrk="1" latinLnBrk="0" hangingPunct="1">
        <a:spcBef>
          <a:spcPts val="441"/>
        </a:spcBef>
        <a:buClr>
          <a:schemeClr val="accent4"/>
        </a:buClr>
        <a:buSzPct val="70000"/>
        <a:buFont typeface="Wingdings"/>
        <a:buChar char="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2788" indent="-201589" algn="l" rtl="0" eaLnBrk="1" latinLnBrk="0" hangingPunct="1">
        <a:spcBef>
          <a:spcPts val="441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844536" indent="-201589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036045" indent="-201589" algn="l" rtl="0" eaLnBrk="1" latinLnBrk="0" hangingPunct="1">
        <a:spcBef>
          <a:spcPts val="331"/>
        </a:spcBef>
        <a:buClr>
          <a:schemeClr val="accent4"/>
        </a:buClr>
        <a:buSzPct val="100000"/>
        <a:buChar char="•"/>
        <a:defRPr kumimoji="0" sz="18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267872" indent="-201589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lifekostroma.ru/?page_id=511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lifekostroma.ru/?page_id=170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87975"/>
            <a:ext cx="9936856" cy="4055958"/>
          </a:xfrm>
        </p:spPr>
        <p:txBody>
          <a:bodyPr/>
          <a:lstStyle/>
          <a:p>
            <a:pPr algn="ctr"/>
            <a:r>
              <a:rPr lang="ru-RU" sz="66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Проект</a:t>
            </a:r>
            <a:r>
              <a:rPr lang="ru-RU" dirty="0" smtClean="0">
                <a:latin typeface="Arial Black" panose="020B0A04020102020204" pitchFamily="34" charset="0"/>
              </a:rPr>
              <a:t/>
            </a:r>
            <a:br>
              <a:rPr lang="ru-RU" dirty="0" smtClean="0"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>«Золотое </a:t>
            </a:r>
            <a:r>
              <a:rPr lang="ru-RU" dirty="0">
                <a:latin typeface="Arial Black" panose="020B0A04020102020204" pitchFamily="34" charset="0"/>
              </a:rPr>
              <a:t>кольцо России.</a:t>
            </a:r>
            <a:r>
              <a:rPr lang="ru-RU" dirty="0" smtClean="0">
                <a:latin typeface="Arial Black" panose="020B0A04020102020204" pitchFamily="34" charset="0"/>
              </a:rPr>
              <a:t>         КОСТРОМА»</a:t>
            </a:r>
            <a:br>
              <a:rPr lang="ru-RU" dirty="0" smtClean="0">
                <a:latin typeface="Arial Black" panose="020B0A04020102020204" pitchFamily="34" charset="0"/>
              </a:rPr>
            </a:br>
            <a:r>
              <a:rPr lang="ru-RU" dirty="0" smtClean="0">
                <a:latin typeface="Arial Black" panose="020B0A04020102020204" pitchFamily="34" charset="0"/>
              </a:rPr>
              <a:t>.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48024" y="5003973"/>
            <a:ext cx="7392759" cy="1224136"/>
          </a:xfrm>
        </p:spPr>
        <p:txBody>
          <a:bodyPr/>
          <a:lstStyle/>
          <a:p>
            <a:r>
              <a:rPr lang="ru-RU" b="1" dirty="0" smtClean="0"/>
              <a:t>Подготовил: </a:t>
            </a:r>
            <a:r>
              <a:rPr lang="ru-RU" b="1" dirty="0" err="1" smtClean="0"/>
              <a:t>Пыдрина</a:t>
            </a:r>
            <a:r>
              <a:rPr lang="ru-RU" b="1" dirty="0" smtClean="0"/>
              <a:t> Полина – 4 класс</a:t>
            </a:r>
          </a:p>
          <a:p>
            <a:r>
              <a:rPr lang="ru-RU" b="1" dirty="0" smtClean="0"/>
              <a:t>МКОУ «</a:t>
            </a:r>
            <a:r>
              <a:rPr lang="ru-RU" b="1" dirty="0" err="1" smtClean="0"/>
              <a:t>Вышегорская</a:t>
            </a:r>
            <a:r>
              <a:rPr lang="ru-RU" b="1" dirty="0" smtClean="0"/>
              <a:t> СОШ»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27192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35856" y="179437"/>
            <a:ext cx="7992888" cy="720080"/>
          </a:xfrm>
        </p:spPr>
        <p:txBody>
          <a:bodyPr/>
          <a:lstStyle/>
          <a:p>
            <a:r>
              <a:rPr lang="ru-RU" sz="4000" dirty="0" smtClean="0"/>
              <a:t>Памятник князю </a:t>
            </a:r>
            <a:r>
              <a:rPr lang="ru-RU" sz="4000" dirty="0" err="1" smtClean="0"/>
              <a:t>владимиру</a:t>
            </a:r>
            <a:endParaRPr lang="ru-RU" sz="4000" dirty="0"/>
          </a:p>
        </p:txBody>
      </p:sp>
      <p:pic>
        <p:nvPicPr>
          <p:cNvPr id="4" name="Рисунок 3" descr="d36e2590d9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824" y="971129"/>
            <a:ext cx="8784729" cy="6588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d37ed46198bb78c38b3e24a7fc57fa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318" y="539477"/>
            <a:ext cx="10020307" cy="6363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hap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0287" y="1763613"/>
            <a:ext cx="9970338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1" y="0"/>
            <a:ext cx="10080094" cy="75600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109big-1024x7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3512" y="26987"/>
            <a:ext cx="9753600" cy="7505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23453"/>
            <a:ext cx="9340087" cy="936104"/>
          </a:xfrm>
        </p:spPr>
        <p:txBody>
          <a:bodyPr/>
          <a:lstStyle/>
          <a:p>
            <a:r>
              <a:rPr lang="ru-RU" sz="4000" dirty="0" smtClean="0"/>
              <a:t>Музей деревянного зодчества</a:t>
            </a:r>
            <a:endParaRPr lang="ru-RU" sz="4000" dirty="0"/>
          </a:p>
        </p:txBody>
      </p:sp>
      <p:pic>
        <p:nvPicPr>
          <p:cNvPr id="4" name="Рисунок 3" descr="0_1507e4_1f3bd9fc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3808" y="1467201"/>
            <a:ext cx="9144426" cy="60924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908287" cy="125955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0_7c6fab_bf214506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62862" y="0"/>
            <a:ext cx="6954901" cy="7559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979637"/>
            <a:ext cx="9340087" cy="18002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r>
              <a:rPr lang="ru-RU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11738" y="587975"/>
            <a:ext cx="5217005" cy="26157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0_27283e_460c6200_X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17988"/>
            <a:ext cx="10080625" cy="67236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7824" y="587975"/>
            <a:ext cx="8692263" cy="1175638"/>
          </a:xfrm>
        </p:spPr>
        <p:txBody>
          <a:bodyPr/>
          <a:lstStyle/>
          <a:p>
            <a:pPr algn="ctr"/>
            <a:r>
              <a:rPr lang="ru-RU" dirty="0" smtClean="0"/>
              <a:t>КОСТРОМА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7784" y="1763613"/>
            <a:ext cx="9048943" cy="936104"/>
          </a:xfrm>
        </p:spPr>
        <p:txBody>
          <a:bodyPr/>
          <a:lstStyle/>
          <a:p>
            <a:pPr algn="ctr"/>
            <a:r>
              <a:rPr lang="ru-RU" dirty="0" smtClean="0"/>
              <a:t>ГЕРБ</a:t>
            </a:r>
            <a:endParaRPr lang="ru-RU" dirty="0"/>
          </a:p>
        </p:txBody>
      </p:sp>
      <p:pic>
        <p:nvPicPr>
          <p:cNvPr id="4" name="Рисунок 3" descr="img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3928" y="2915741"/>
            <a:ext cx="7560841" cy="425297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ogoyavlensko_anastasiin_monastyr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1840" y="539477"/>
            <a:ext cx="8128000" cy="3073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7824" y="3995861"/>
            <a:ext cx="87129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002060"/>
                </a:solidFill>
              </a:rPr>
              <a:t>Богоявленско-Анастасин</a:t>
            </a:r>
            <a:r>
              <a:rPr lang="ru-RU" sz="2000" b="1" dirty="0" smtClean="0">
                <a:solidFill>
                  <a:srgbClr val="002060"/>
                </a:solidFill>
              </a:rPr>
              <a:t> женский монастырь в Костроме находится в пяти минутах от </a:t>
            </a:r>
            <a:r>
              <a:rPr lang="ru-RU" sz="2000" b="1" dirty="0" smtClean="0">
                <a:solidFill>
                  <a:srgbClr val="002060"/>
                </a:solidFill>
                <a:hlinkClick r:id="rId3" tooltip="Центр Кострома "/>
              </a:rPr>
              <a:t>центра города</a:t>
            </a:r>
            <a:r>
              <a:rPr lang="ru-RU" sz="2000" b="1" dirty="0" smtClean="0">
                <a:solidFill>
                  <a:srgbClr val="002060"/>
                </a:solidFill>
              </a:rPr>
              <a:t> и главных </a:t>
            </a:r>
            <a:r>
              <a:rPr lang="ru-RU" sz="2000" b="1" dirty="0" smtClean="0">
                <a:solidFill>
                  <a:srgbClr val="002060"/>
                </a:solidFill>
                <a:hlinkClick r:id="rId4" tooltip="Достопримечательности Кострома с описанием и фото"/>
              </a:rPr>
              <a:t>достопримечательностей</a:t>
            </a:r>
            <a:r>
              <a:rPr lang="ru-RU" sz="2000" b="1" dirty="0" smtClean="0">
                <a:solidFill>
                  <a:srgbClr val="002060"/>
                </a:solidFill>
              </a:rPr>
              <a:t>. Основан около 1426 года учеником и «сродником» преподобного Сергия Радонежского преподобным Никитой Костромским. До середины 16 века все строения Богоявленского монастыря были деревянными. В 1559-1565 гг. в Костромском монастыре возвели каменный Богоявленский собор — пятиглавый, </a:t>
            </a:r>
            <a:r>
              <a:rPr lang="ru-RU" sz="2000" b="1" dirty="0" err="1" smtClean="0">
                <a:solidFill>
                  <a:srgbClr val="002060"/>
                </a:solidFill>
              </a:rPr>
              <a:t>четырехстолпный</a:t>
            </a:r>
            <a:r>
              <a:rPr lang="ru-RU" sz="2000" b="1" dirty="0" smtClean="0">
                <a:solidFill>
                  <a:srgbClr val="002060"/>
                </a:solidFill>
              </a:rPr>
              <a:t>, </a:t>
            </a:r>
            <a:r>
              <a:rPr lang="ru-RU" sz="2000" b="1" dirty="0" err="1" smtClean="0">
                <a:solidFill>
                  <a:srgbClr val="002060"/>
                </a:solidFill>
              </a:rPr>
              <a:t>трехабсидный</a:t>
            </a:r>
            <a:r>
              <a:rPr lang="ru-RU" sz="2000" b="1" dirty="0" smtClean="0">
                <a:solidFill>
                  <a:srgbClr val="002060"/>
                </a:solidFill>
              </a:rPr>
              <a:t>, на высоком </a:t>
            </a:r>
            <a:r>
              <a:rPr lang="ru-RU" sz="2000" b="1" dirty="0" err="1" smtClean="0">
                <a:solidFill>
                  <a:srgbClr val="002060"/>
                </a:solidFill>
              </a:rPr>
              <a:t>подклете</a:t>
            </a:r>
            <a:r>
              <a:rPr lang="ru-RU" sz="2000" b="1" dirty="0" smtClean="0">
                <a:solidFill>
                  <a:srgbClr val="002060"/>
                </a:solidFill>
              </a:rPr>
              <a:t> (в начале 17 века собор с пяти сторон обнесли галереей, с севера пристроили Никольский придел).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dc13c103ea564c0585af832d956f60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812" y="869950"/>
            <a:ext cx="9525000" cy="5819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lide_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" y="0"/>
            <a:ext cx="10079567" cy="7559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lide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8312" y="350837"/>
            <a:ext cx="9180512" cy="6885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80472" y="587975"/>
            <a:ext cx="2859615" cy="13916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-398"/>
            <a:ext cx="10080625" cy="75604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11739" y="587975"/>
            <a:ext cx="3848854" cy="5995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img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10080625" cy="75604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228</TotalTime>
  <Words>36</Words>
  <Application>Microsoft Office PowerPoint</Application>
  <PresentationFormat>Произвольный</PresentationFormat>
  <Paragraphs>10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9" baseType="lpstr">
      <vt:lpstr>Arial Unicode MS</vt:lpstr>
      <vt:lpstr>Microsoft YaHei</vt:lpstr>
      <vt:lpstr>Arial Black</vt:lpstr>
      <vt:lpstr>Calibri</vt:lpstr>
      <vt:lpstr>Liberation Sans</vt:lpstr>
      <vt:lpstr>Liberation Serif</vt:lpstr>
      <vt:lpstr>Segoe UI</vt:lpstr>
      <vt:lpstr>Tahoma</vt:lpstr>
      <vt:lpstr>Trebuchet MS</vt:lpstr>
      <vt:lpstr>Wingdings</vt:lpstr>
      <vt:lpstr>Wingdings 2</vt:lpstr>
      <vt:lpstr>Изящная</vt:lpstr>
      <vt:lpstr>Проект «Золотое кольцо России.         КОСТРОМА» .</vt:lpstr>
      <vt:lpstr>Презентация PowerPoint</vt:lpstr>
      <vt:lpstr>КОСТРОМА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Памятник князю владимиру</vt:lpstr>
      <vt:lpstr>Презентация PowerPoint</vt:lpstr>
      <vt:lpstr>Презентация PowerPoint</vt:lpstr>
      <vt:lpstr>Презентация PowerPoint</vt:lpstr>
      <vt:lpstr>Презентация PowerPoint</vt:lpstr>
      <vt:lpstr>Музей деревянного зодчества</vt:lpstr>
      <vt:lpstr>Презентация PowerPoint</vt:lpstr>
      <vt:lpstr>Спасибо за внимание.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Семья</dc:creator>
  <cp:lastModifiedBy>Ирина</cp:lastModifiedBy>
  <cp:revision>29</cp:revision>
  <dcterms:created xsi:type="dcterms:W3CDTF">2017-05-15T17:56:53Z</dcterms:created>
  <dcterms:modified xsi:type="dcterms:W3CDTF">2020-11-24T21:14:10Z</dcterms:modified>
</cp:coreProperties>
</file>