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6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622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89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74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56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870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47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97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47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32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56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F1D2-8A79-4F35-809A-E7B942638418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CF899-3623-4355-B785-173EB871F1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39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НОВОМЕСТСКИЙ ФИЛИАЛ МБОУ «ШЕЛОМОВСКАЯ СОШ»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трёхэтажной дроби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72074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</a:t>
            </a:r>
          </a:p>
          <a:p>
            <a:pPr algn="ctr"/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Латышев Сергей Анатольевич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трёхэтажной дроби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4810110"/>
              </p:ext>
            </p:extLst>
          </p:nvPr>
        </p:nvGraphicFramePr>
        <p:xfrm>
          <a:off x="539552" y="1556792"/>
          <a:ext cx="1516236" cy="1516236"/>
        </p:xfrm>
        <a:graphic>
          <a:graphicData uri="http://schemas.openxmlformats.org/presentationml/2006/ole">
            <p:oleObj spid="_x0000_s1057" name="Формула" r:id="rId3" imgW="583920" imgH="58392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58242896"/>
              </p:ext>
            </p:extLst>
          </p:nvPr>
        </p:nvGraphicFramePr>
        <p:xfrm>
          <a:off x="467544" y="3501008"/>
          <a:ext cx="1722666" cy="988938"/>
        </p:xfrm>
        <a:graphic>
          <a:graphicData uri="http://schemas.openxmlformats.org/presentationml/2006/ole">
            <p:oleObj spid="_x0000_s1058" name="Формула" r:id="rId4" imgW="68580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98664812"/>
              </p:ext>
            </p:extLst>
          </p:nvPr>
        </p:nvGraphicFramePr>
        <p:xfrm>
          <a:off x="755576" y="3429000"/>
          <a:ext cx="254000" cy="330200"/>
        </p:xfrm>
        <a:graphic>
          <a:graphicData uri="http://schemas.openxmlformats.org/presentationml/2006/ole">
            <p:oleObj spid="_x0000_s1059" name="Формула" r:id="rId5" imgW="253800" imgH="33012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3107186"/>
              </p:ext>
            </p:extLst>
          </p:nvPr>
        </p:nvGraphicFramePr>
        <p:xfrm>
          <a:off x="2195736" y="3501008"/>
          <a:ext cx="1593467" cy="1008112"/>
        </p:xfrm>
        <a:graphic>
          <a:graphicData uri="http://schemas.openxmlformats.org/presentationml/2006/ole">
            <p:oleObj spid="_x0000_s1060" name="Формула" r:id="rId6" imgW="6220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8863276"/>
              </p:ext>
            </p:extLst>
          </p:nvPr>
        </p:nvGraphicFramePr>
        <p:xfrm>
          <a:off x="3707904" y="3501008"/>
          <a:ext cx="864096" cy="1030268"/>
        </p:xfrm>
        <a:graphic>
          <a:graphicData uri="http://schemas.openxmlformats.org/presentationml/2006/ole">
            <p:oleObj spid="_x0000_s1061" name="Формула" r:id="rId7" imgW="33012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76012883"/>
              </p:ext>
            </p:extLst>
          </p:nvPr>
        </p:nvGraphicFramePr>
        <p:xfrm>
          <a:off x="3779912" y="4077072"/>
          <a:ext cx="366011" cy="465832"/>
        </p:xfrm>
        <a:graphic>
          <a:graphicData uri="http://schemas.openxmlformats.org/presentationml/2006/ole">
            <p:oleObj spid="_x0000_s1062" name="Формула" r:id="rId8" imgW="279360" imgH="35532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65575585"/>
              </p:ext>
            </p:extLst>
          </p:nvPr>
        </p:nvGraphicFramePr>
        <p:xfrm>
          <a:off x="3851920" y="3501008"/>
          <a:ext cx="366011" cy="465832"/>
        </p:xfrm>
        <a:graphic>
          <a:graphicData uri="http://schemas.openxmlformats.org/presentationml/2006/ole">
            <p:oleObj spid="_x0000_s1063" name="Формула" r:id="rId9" imgW="279360" imgH="35532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615753" y="32443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15753" y="45404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8982489"/>
              </p:ext>
            </p:extLst>
          </p:nvPr>
        </p:nvGraphicFramePr>
        <p:xfrm>
          <a:off x="4499992" y="3429000"/>
          <a:ext cx="445985" cy="1152128"/>
        </p:xfrm>
        <a:graphic>
          <a:graphicData uri="http://schemas.openxmlformats.org/presentationml/2006/ole">
            <p:oleObj spid="_x0000_s1064" name="Формула" r:id="rId10" imgW="152280" imgH="39348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66701991"/>
              </p:ext>
            </p:extLst>
          </p:nvPr>
        </p:nvGraphicFramePr>
        <p:xfrm>
          <a:off x="395536" y="4900507"/>
          <a:ext cx="1656184" cy="1166857"/>
        </p:xfrm>
        <a:graphic>
          <a:graphicData uri="http://schemas.openxmlformats.org/presentationml/2006/ole">
            <p:oleObj spid="_x0000_s1065" name="Формула" r:id="rId11" imgW="558720" imgH="39348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64751505"/>
              </p:ext>
            </p:extLst>
          </p:nvPr>
        </p:nvGraphicFramePr>
        <p:xfrm>
          <a:off x="2051720" y="5013176"/>
          <a:ext cx="1152128" cy="992110"/>
        </p:xfrm>
        <a:graphic>
          <a:graphicData uri="http://schemas.openxmlformats.org/presentationml/2006/ole">
            <p:oleObj spid="_x0000_s1066" name="Формула" r:id="rId12" imgW="457200" imgH="39348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33946975"/>
              </p:ext>
            </p:extLst>
          </p:nvPr>
        </p:nvGraphicFramePr>
        <p:xfrm>
          <a:off x="3148721" y="5013176"/>
          <a:ext cx="1235750" cy="1008112"/>
        </p:xfrm>
        <a:graphic>
          <a:graphicData uri="http://schemas.openxmlformats.org/presentationml/2006/ole">
            <p:oleObj spid="_x0000_s1067" name="Формула" r:id="rId13" imgW="482400" imgH="393480" progId="Equation.3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89495038"/>
              </p:ext>
            </p:extLst>
          </p:nvPr>
        </p:nvGraphicFramePr>
        <p:xfrm>
          <a:off x="4427984" y="5013177"/>
          <a:ext cx="682914" cy="1008112"/>
        </p:xfrm>
        <a:graphic>
          <a:graphicData uri="http://schemas.openxmlformats.org/presentationml/2006/ole">
            <p:oleObj spid="_x0000_s1068" name="Формула" r:id="rId14" imgW="266400" imgH="39348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159440" y="515719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137933" y="172229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65093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9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При решении трёхэтажных дробей существует два способа решения:</a:t>
            </a:r>
          </a:p>
          <a:p>
            <a:r>
              <a:rPr lang="ru-RU" b="1" dirty="0" smtClean="0"/>
              <a:t>1) решаем по действиям,</a:t>
            </a:r>
          </a:p>
          <a:p>
            <a:r>
              <a:rPr lang="ru-RU" b="1" dirty="0" smtClean="0"/>
              <a:t>2) решаем в строчку.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Каким бы вы способом не решали, но если всё логически верно и правильно! Вы всегда придёте к верному результату!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65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Формула</vt:lpstr>
      <vt:lpstr>НОВОМЕСТСКИЙ ФИЛИАЛ МБОУ «ШЕЛОМОВСКАЯ СОШ»</vt:lpstr>
      <vt:lpstr>Решение трёхэтажной дроби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трёхэтажной дроби</dc:title>
  <dc:creator>ТИГР</dc:creator>
  <cp:lastModifiedBy>Админ</cp:lastModifiedBy>
  <cp:revision>5</cp:revision>
  <dcterms:created xsi:type="dcterms:W3CDTF">2020-07-29T06:54:59Z</dcterms:created>
  <dcterms:modified xsi:type="dcterms:W3CDTF">2006-12-31T22:02:03Z</dcterms:modified>
</cp:coreProperties>
</file>