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48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45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77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671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6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0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00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7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83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6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3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71000-378A-45B7-BF83-7FA6C8F87B2D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350DD-D209-4809-9E48-B5961ED7EB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04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4871"/>
            <a:ext cx="9144000" cy="2387600"/>
          </a:xfrm>
        </p:spPr>
        <p:txBody>
          <a:bodyPr/>
          <a:lstStyle/>
          <a:p>
            <a:r>
              <a:rPr lang="ru-RU" dirty="0" smtClean="0"/>
              <a:t>Рисование фигурами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287838"/>
            <a:ext cx="9144000" cy="1655762"/>
          </a:xfrm>
        </p:spPr>
        <p:txBody>
          <a:bodyPr/>
          <a:lstStyle/>
          <a:p>
            <a:r>
              <a:rPr lang="ru-RU" dirty="0" smtClean="0"/>
              <a:t>Порисуем? Как рисовать в </a:t>
            </a:r>
            <a:r>
              <a:rPr lang="ru-RU" dirty="0" err="1" smtClean="0"/>
              <a:t>Word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370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769" y="395654"/>
            <a:ext cx="10515600" cy="4351338"/>
          </a:xfrm>
        </p:spPr>
        <p:txBody>
          <a:bodyPr/>
          <a:lstStyle/>
          <a:p>
            <a:r>
              <a:rPr lang="ru-RU" dirty="0"/>
              <a:t>Открываем программу </a:t>
            </a:r>
            <a:r>
              <a:rPr lang="ru-RU" dirty="0" err="1"/>
              <a:t>Word</a:t>
            </a:r>
            <a:r>
              <a:rPr lang="ru-RU" dirty="0"/>
              <a:t>.</a:t>
            </a:r>
          </a:p>
          <a:p>
            <a:r>
              <a:rPr lang="ru-RU" dirty="0"/>
              <a:t>На панели инструментов выбираем «Вставка» — «Фигуры» — «Новое полотно».</a:t>
            </a:r>
          </a:p>
          <a:p>
            <a:r>
              <a:rPr lang="ru-RU" dirty="0"/>
              <a:t>На верхней панели появляется вкладка «Формат», которая позволит вам творить на возникшем полотне.</a:t>
            </a:r>
          </a:p>
          <a:p>
            <a:r>
              <a:rPr lang="ru-RU" dirty="0"/>
              <a:t>В «Формате» можно добавлять фигуры (раздел «Вставить фигуры»), заливать фон и оформлять его контурно (раздел «Стили фигур»), добавлять теневые эффекты, объем и упорядочить положение рисунка в тексте.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602" y="4371524"/>
            <a:ext cx="7878874" cy="216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77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862" y="1386010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Автофигура – Основные фигуры – Улыбающееся лицо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Выдели </a:t>
            </a:r>
            <a:r>
              <a:rPr lang="ru-RU" dirty="0"/>
              <a:t>фигуру (щелкнуть по фигуре левой кнопкой мыши, если появились маркеры выделения, то фигура активна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Добавь </a:t>
            </a:r>
            <a:r>
              <a:rPr lang="ru-RU" dirty="0"/>
              <a:t>ей </a:t>
            </a:r>
            <a:r>
              <a:rPr lang="ru-RU" dirty="0" smtClean="0"/>
              <a:t>цвет.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Измени </a:t>
            </a:r>
            <a:r>
              <a:rPr lang="ru-RU" dirty="0"/>
              <a:t>ее размер, потянув за маркеры выделения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Измените </a:t>
            </a:r>
            <a:r>
              <a:rPr lang="ru-RU" dirty="0"/>
              <a:t>направление рта, потянув за желтый маркер (сделайте лицо грустным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272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Автофигура </a:t>
            </a:r>
            <a:r>
              <a:rPr lang="ru-RU" dirty="0"/>
              <a:t>– Основные фигуры – Сердце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Выдели </a:t>
            </a:r>
            <a:r>
              <a:rPr lang="ru-RU" dirty="0"/>
              <a:t>автофигуру правой кнопкой мыши, выбери команду </a:t>
            </a:r>
            <a:r>
              <a:rPr lang="ru-RU" b="1" dirty="0"/>
              <a:t>Добавить текст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Набери </a:t>
            </a:r>
            <a:r>
              <a:rPr lang="ru-RU" dirty="0"/>
              <a:t>текст </a:t>
            </a:r>
            <a:r>
              <a:rPr lang="ru-RU" b="1" dirty="0"/>
              <a:t>I LOVE YOU!!!</a:t>
            </a:r>
            <a:r>
              <a:rPr lang="ru-RU" dirty="0"/>
              <a:t>, выровняйте текст по центру и измените его размер.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Измените </a:t>
            </a:r>
            <a:r>
              <a:rPr lang="ru-RU" dirty="0"/>
              <a:t>цвет линии сердца на красный.</a:t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Измените </a:t>
            </a:r>
            <a:r>
              <a:rPr lang="ru-RU" dirty="0"/>
              <a:t>цвет заливки на оранжевый.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016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по образцу: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08657"/>
            <a:ext cx="2962688" cy="186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955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по образцу: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13" y="2480659"/>
            <a:ext cx="5639587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8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по образу: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8051" y="2751114"/>
            <a:ext cx="2282300" cy="28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997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114</Words>
  <Application>Microsoft Office PowerPoint</Application>
  <PresentationFormat>Широкоэкранный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Рисование фигурами</vt:lpstr>
      <vt:lpstr>Презентация PowerPoint</vt:lpstr>
      <vt:lpstr>Задание 1.</vt:lpstr>
      <vt:lpstr>Задание 2.</vt:lpstr>
      <vt:lpstr>Задание 3.</vt:lpstr>
      <vt:lpstr>Задание 4.</vt:lpstr>
      <vt:lpstr>Задание 5.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фигурами</dc:title>
  <dc:creator>HP</dc:creator>
  <cp:lastModifiedBy>HP</cp:lastModifiedBy>
  <cp:revision>8</cp:revision>
  <dcterms:created xsi:type="dcterms:W3CDTF">2020-09-06T00:06:58Z</dcterms:created>
  <dcterms:modified xsi:type="dcterms:W3CDTF">2020-09-07T05:27:55Z</dcterms:modified>
</cp:coreProperties>
</file>