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924943"/>
            <a:ext cx="7739136" cy="1584177"/>
          </a:xfrm>
        </p:spPr>
        <p:txBody>
          <a:bodyPr/>
          <a:lstStyle/>
          <a:p>
            <a:r>
              <a:rPr lang="ru-RU" dirty="0" smtClean="0"/>
              <a:t>Любимые герои из произведений С. Я. МАРШАКА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25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maam.ru/images/photos/medium/article191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0" y="0"/>
            <a:ext cx="91140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83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утбук\Desktop\detsad-304207-1450446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4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gdbvrn.ru/wp-content/uploads/2012/09/%D0%A0%D0%B0%D1%81%D1%81%D0%B5%D1%8F%D0%BD%D0%BD%D1%8B%D0%B9-%D0%A7%D0%B5%D1%80%D0%BD%D0%B8%D0%BA%D0%BE%D0%B2-%D0%95%D0%B3%D0%BE%D1%80-75-%D0%BB%D0%B5%D1%82-%D0%94%D0%A11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551712" cy="681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841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Любимые герои из произведений С. Я. МАРШАКА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ноутбук</cp:lastModifiedBy>
  <cp:revision>5</cp:revision>
  <dcterms:created xsi:type="dcterms:W3CDTF">2020-03-23T13:05:17Z</dcterms:created>
  <dcterms:modified xsi:type="dcterms:W3CDTF">2020-03-23T13:28:34Z</dcterms:modified>
</cp:coreProperties>
</file>