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70" r:id="rId8"/>
    <p:sldId id="269" r:id="rId9"/>
    <p:sldId id="271" r:id="rId10"/>
    <p:sldId id="267" r:id="rId11"/>
    <p:sldId id="262" r:id="rId12"/>
    <p:sldId id="268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A7B2-50C2-42F8-B291-6A5BA6299942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DFDB9-3F6D-4BB9-A184-8FEA3CCF9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379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A7B2-50C2-42F8-B291-6A5BA6299942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DFDB9-3F6D-4BB9-A184-8FEA3CCF9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827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A7B2-50C2-42F8-B291-6A5BA6299942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DFDB9-3F6D-4BB9-A184-8FEA3CCF9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517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A7B2-50C2-42F8-B291-6A5BA6299942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DFDB9-3F6D-4BB9-A184-8FEA3CCF9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399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A7B2-50C2-42F8-B291-6A5BA6299942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DFDB9-3F6D-4BB9-A184-8FEA3CCF9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270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A7B2-50C2-42F8-B291-6A5BA6299942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DFDB9-3F6D-4BB9-A184-8FEA3CCF9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147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A7B2-50C2-42F8-B291-6A5BA6299942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DFDB9-3F6D-4BB9-A184-8FEA3CCF9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797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A7B2-50C2-42F8-B291-6A5BA6299942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DFDB9-3F6D-4BB9-A184-8FEA3CCF9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39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A7B2-50C2-42F8-B291-6A5BA6299942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DFDB9-3F6D-4BB9-A184-8FEA3CCF9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030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A7B2-50C2-42F8-B291-6A5BA6299942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DFDB9-3F6D-4BB9-A184-8FEA3CCF9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905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A7B2-50C2-42F8-B291-6A5BA6299942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DFDB9-3F6D-4BB9-A184-8FEA3CCF9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020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FA7B2-50C2-42F8-B291-6A5BA6299942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DFDB9-3F6D-4BB9-A184-8FEA3CCF9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464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ultiurok.ru/files/priezientatsiia-po-izo-shtrikhovka.html" TargetMode="External"/><Relationship Id="rId2" Type="http://schemas.openxmlformats.org/officeDocument/2006/relationships/hyperlink" Target="https://infourok.ru/prezentaciya-po-izobrazitelnomu-iskusstvu-na-temu-risunok-tehnika-raboti-karandashom-shtrihovka-1482280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ultiurok.ru/files/prezentatsiia-i-konspekt-uroka-po-izobrazitelnomu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31840" y="6021288"/>
            <a:ext cx="32299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РИСУНОК. ШТРИХОВКА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Тема 3.1.1 Основные сведения о рисунке. Практическая работа 3.1.1.1  Выполнение упражнений на передачу различного характера лин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46139"/>
            <a:ext cx="6480720" cy="4987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4114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92696"/>
            <a:ext cx="754899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23728" y="5445224"/>
            <a:ext cx="6264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правильно держать карандаш при штриховке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783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85184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работа, 2 уровень сложности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10250"/>
            <a:ext cx="6396558" cy="3410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80366" y="2622164"/>
            <a:ext cx="3479899" cy="1856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0997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270" y="5949280"/>
            <a:ext cx="8229600" cy="35091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сложный вариант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сложности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" t="2977" r="1697" b="4754"/>
          <a:stretch/>
        </p:blipFill>
        <p:spPr bwMode="auto">
          <a:xfrm>
            <a:off x="881014" y="908720"/>
            <a:ext cx="7704856" cy="44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44995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Ресурсы: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infourok.ru/prezentaciya-po-izobrazitelnomu-iskusstvu-na-temu-risunok-tehnika-raboti-karandashom-shtrihovka-1482280.html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multiurok.ru/files/priezientatsiia-po-izo-shtrikhovka.html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multiurok.ru/files/prezentatsiia-i-konspekt-uroka-po-izobrazitelnomu.html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3923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877272"/>
            <a:ext cx="8064896" cy="720080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рисунка — эта линия, она может много натворить чудес.  Когда вы сможете делать штриховку хорошо, вы обнаружите, что это очень быстрый и простой способ добиться реалистичности в рисунках.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31100" t="19616" r="8657" b="23225"/>
          <a:stretch/>
        </p:blipFill>
        <p:spPr>
          <a:xfrm>
            <a:off x="1547664" y="548680"/>
            <a:ext cx="6398874" cy="4553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4459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427" y="3933056"/>
            <a:ext cx="8229600" cy="243428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предметы в природе имеют объём, длину, ширину, и высоту  и форму (внешние очертания, контуры).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08720"/>
            <a:ext cx="4608512" cy="3373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484" y="908720"/>
            <a:ext cx="2642770" cy="33194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009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229200"/>
            <a:ext cx="7776864" cy="1224136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правило, в рисунке контуры предметов обводятся линиями, а их объем передаётся с помощью штриховки.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48680"/>
            <a:ext cx="6161828" cy="4313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447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274638"/>
            <a:ext cx="3466728" cy="2002234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штриховки могут быть разные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штриховки разная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плотность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(увеличение количества слоёв)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19" b="4431"/>
          <a:stretch/>
        </p:blipFill>
        <p:spPr bwMode="auto">
          <a:xfrm>
            <a:off x="251520" y="267176"/>
            <a:ext cx="4968552" cy="5989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398" y="2636151"/>
            <a:ext cx="2124075" cy="362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775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032" y="5877272"/>
            <a:ext cx="8229600" cy="490066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Штриховка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89810" y="2292899"/>
            <a:ext cx="4381500" cy="1952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6120680" cy="3856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6397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552" y="1412776"/>
            <a:ext cx="8192910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827584" y="476672"/>
            <a:ext cx="5631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709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111" t="5891" r="16749" b="10122"/>
          <a:stretch/>
        </p:blipFill>
        <p:spPr>
          <a:xfrm>
            <a:off x="611559" y="548680"/>
            <a:ext cx="8165707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358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081" t="1351" r="10304" b="-1351"/>
          <a:stretch/>
        </p:blipFill>
        <p:spPr>
          <a:xfrm>
            <a:off x="827584" y="548680"/>
            <a:ext cx="7920880" cy="5328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11040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116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Основа рисунка — эта линия, она может много натворить чудес.  Когда вы сможете делать штриховку хорошо, вы обнаружите, что это очень быстрый и простой способ добиться реалистичности в рисунках.   </vt:lpstr>
      <vt:lpstr>Все предметы в природе имеют объём, длину, ширину, и высоту  и форму (внешние очертания, контуры). </vt:lpstr>
      <vt:lpstr>Как правило, в рисунке контуры предметов обводятся линиями, а их объем передаётся с помощью штриховки.</vt:lpstr>
      <vt:lpstr>У штриховки могут быть разные направления.  У штриховки разная плотность (увеличение количества слоёв)</vt:lpstr>
      <vt:lpstr>Штриховка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Практическая работа, 2 уровень сложности</vt:lpstr>
      <vt:lpstr>Более сложный вариант работы, 3 уровень сложности</vt:lpstr>
      <vt:lpstr>Ресурсы: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Виктория</cp:lastModifiedBy>
  <cp:revision>19</cp:revision>
  <dcterms:created xsi:type="dcterms:W3CDTF">2014-11-24T17:10:19Z</dcterms:created>
  <dcterms:modified xsi:type="dcterms:W3CDTF">2020-11-25T06:00:21Z</dcterms:modified>
</cp:coreProperties>
</file>