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9" r:id="rId4"/>
    <p:sldId id="260" r:id="rId5"/>
    <p:sldId id="256" r:id="rId6"/>
  </p:sldIdLst>
  <p:sldSz cx="5761038" cy="3240088"/>
  <p:notesSz cx="6858000" cy="9144000"/>
  <p:defaultTextStyle>
    <a:defPPr>
      <a:defRPr lang="ru-RU"/>
    </a:defPPr>
    <a:lvl1pPr marL="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9" autoAdjust="0"/>
    <p:restoredTop sz="94493" autoAdjust="0"/>
  </p:normalViewPr>
  <p:slideViewPr>
    <p:cSldViewPr>
      <p:cViewPr varScale="1">
        <p:scale>
          <a:sx n="183" d="100"/>
          <a:sy n="183" d="100"/>
        </p:scale>
        <p:origin x="-372" y="-84"/>
      </p:cViewPr>
      <p:guideLst>
        <p:guide orient="horz" pos="1021"/>
        <p:guide pos="18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2078" y="1006528"/>
            <a:ext cx="4896882" cy="694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156" y="1836050"/>
            <a:ext cx="4032727" cy="82802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176752" y="129754"/>
            <a:ext cx="1296234" cy="2764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8052" y="129754"/>
            <a:ext cx="3792683" cy="2764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есятиугольник 6"/>
          <p:cNvSpPr/>
          <p:nvPr userDrawn="1"/>
        </p:nvSpPr>
        <p:spPr>
          <a:xfrm>
            <a:off x="1512367" y="323900"/>
            <a:ext cx="45719" cy="72008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1" y="0"/>
            <a:ext cx="5761038" cy="3240088"/>
          </a:xfrm>
          <a:prstGeom prst="frame">
            <a:avLst>
              <a:gd name="adj1" fmla="val 2355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639" y="1260004"/>
            <a:ext cx="1306208" cy="19410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8052" y="756021"/>
            <a:ext cx="2544458" cy="213830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28528" y="756021"/>
            <a:ext cx="2544458" cy="213830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8052" y="725270"/>
            <a:ext cx="2545459" cy="302258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75" indent="0">
              <a:buNone/>
              <a:defRPr sz="1100" b="1"/>
            </a:lvl2pPr>
            <a:lvl3pPr marL="514350" indent="0">
              <a:buNone/>
              <a:defRPr sz="1000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8052" y="1027528"/>
            <a:ext cx="2545459" cy="1866801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926528" y="725270"/>
            <a:ext cx="2546459" cy="302258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75" indent="0">
              <a:buNone/>
              <a:defRPr sz="1100" b="1"/>
            </a:lvl2pPr>
            <a:lvl3pPr marL="514350" indent="0">
              <a:buNone/>
              <a:defRPr sz="1000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926528" y="1027528"/>
            <a:ext cx="2546459" cy="1866801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мка 5"/>
          <p:cNvSpPr/>
          <p:nvPr userDrawn="1"/>
        </p:nvSpPr>
        <p:spPr>
          <a:xfrm>
            <a:off x="1" y="0"/>
            <a:ext cx="5761038" cy="3240088"/>
          </a:xfrm>
          <a:prstGeom prst="frame">
            <a:avLst>
              <a:gd name="adj1" fmla="val 272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222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3" y="179884"/>
            <a:ext cx="1562044" cy="1187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599" y="1367880"/>
            <a:ext cx="1836068" cy="18360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 userDrawn="1"/>
        </p:nvSpPr>
        <p:spPr>
          <a:xfrm>
            <a:off x="1" y="0"/>
            <a:ext cx="5761038" cy="3240088"/>
          </a:xfrm>
          <a:prstGeom prst="frame">
            <a:avLst>
              <a:gd name="adj1" fmla="val 272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87" y="0"/>
            <a:ext cx="3893509" cy="24841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61" y="1703100"/>
            <a:ext cx="1069587" cy="151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663" y="1673012"/>
            <a:ext cx="1008112" cy="15216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52" y="129003"/>
            <a:ext cx="1895342" cy="549015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52406" y="129004"/>
            <a:ext cx="3220580" cy="27653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8052" y="678019"/>
            <a:ext cx="1895342" cy="2216310"/>
          </a:xfrm>
        </p:spPr>
        <p:txBody>
          <a:bodyPr/>
          <a:lstStyle>
            <a:lvl1pPr marL="0" indent="0">
              <a:buNone/>
              <a:defRPr sz="800"/>
            </a:lvl1pPr>
            <a:lvl2pPr marL="257175" indent="0">
              <a:buNone/>
              <a:defRPr sz="700"/>
            </a:lvl2pPr>
            <a:lvl3pPr marL="514350" indent="0">
              <a:buNone/>
              <a:defRPr sz="600"/>
            </a:lvl3pPr>
            <a:lvl4pPr marL="771525" indent="0">
              <a:buNone/>
              <a:defRPr sz="500"/>
            </a:lvl4pPr>
            <a:lvl5pPr marL="1028700" indent="0">
              <a:buNone/>
              <a:defRPr sz="500"/>
            </a:lvl5pPr>
            <a:lvl6pPr marL="1285875" indent="0">
              <a:buNone/>
              <a:defRPr sz="500"/>
            </a:lvl6pPr>
            <a:lvl7pPr marL="1543050" indent="0">
              <a:buNone/>
              <a:defRPr sz="500"/>
            </a:lvl7pPr>
            <a:lvl8pPr marL="1800225" indent="0">
              <a:buNone/>
              <a:defRPr sz="500"/>
            </a:lvl8pPr>
            <a:lvl9pPr marL="2057400" indent="0">
              <a:buNone/>
              <a:defRPr sz="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9204" y="2268061"/>
            <a:ext cx="3456623" cy="267758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29204" y="289508"/>
            <a:ext cx="3456623" cy="194405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600"/>
            </a:lvl2pPr>
            <a:lvl3pPr marL="514350" indent="0">
              <a:buNone/>
              <a:defRPr sz="1400"/>
            </a:lvl3pPr>
            <a:lvl4pPr marL="771525" indent="0">
              <a:buNone/>
              <a:defRPr sz="1100"/>
            </a:lvl4pPr>
            <a:lvl5pPr marL="1028700" indent="0">
              <a:buNone/>
              <a:defRPr sz="1100"/>
            </a:lvl5pPr>
            <a:lvl6pPr marL="1285875" indent="0">
              <a:buNone/>
              <a:defRPr sz="1100"/>
            </a:lvl6pPr>
            <a:lvl7pPr marL="1543050" indent="0">
              <a:buNone/>
              <a:defRPr sz="1100"/>
            </a:lvl7pPr>
            <a:lvl8pPr marL="1800225" indent="0">
              <a:buNone/>
              <a:defRPr sz="1100"/>
            </a:lvl8pPr>
            <a:lvl9pPr marL="2057400" indent="0">
              <a:buNone/>
              <a:defRPr sz="1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29204" y="2535819"/>
            <a:ext cx="3456623" cy="380260"/>
          </a:xfrm>
        </p:spPr>
        <p:txBody>
          <a:bodyPr/>
          <a:lstStyle>
            <a:lvl1pPr marL="0" indent="0">
              <a:buNone/>
              <a:defRPr sz="800"/>
            </a:lvl1pPr>
            <a:lvl2pPr marL="257175" indent="0">
              <a:buNone/>
              <a:defRPr sz="700"/>
            </a:lvl2pPr>
            <a:lvl3pPr marL="514350" indent="0">
              <a:buNone/>
              <a:defRPr sz="600"/>
            </a:lvl3pPr>
            <a:lvl4pPr marL="771525" indent="0">
              <a:buNone/>
              <a:defRPr sz="500"/>
            </a:lvl4pPr>
            <a:lvl5pPr marL="1028700" indent="0">
              <a:buNone/>
              <a:defRPr sz="500"/>
            </a:lvl5pPr>
            <a:lvl6pPr marL="1285875" indent="0">
              <a:buNone/>
              <a:defRPr sz="500"/>
            </a:lvl6pPr>
            <a:lvl7pPr marL="1543050" indent="0">
              <a:buNone/>
              <a:defRPr sz="500"/>
            </a:lvl7pPr>
            <a:lvl8pPr marL="1800225" indent="0">
              <a:buNone/>
              <a:defRPr sz="500"/>
            </a:lvl8pPr>
            <a:lvl9pPr marL="2057400" indent="0">
              <a:buNone/>
              <a:defRPr sz="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52" y="129754"/>
            <a:ext cx="5184934" cy="540015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8052" y="756021"/>
            <a:ext cx="5184934" cy="2138308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88052" y="3003082"/>
            <a:ext cx="1344242" cy="17250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68355" y="3003082"/>
            <a:ext cx="1824329" cy="17250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128744" y="3003082"/>
            <a:ext cx="1344242" cy="17250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4350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514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09" indent="-160734" algn="l" defTabSz="51435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Что такое Новый Год?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ºÐ°ÑÑÐ¸Ð½ÐºÐ¸ Ð½Ð¾Ð²Ð¾Ð³Ð¾Ð´Ð½ÐµÐ¹ ÐµÐ»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ÐÐ°ÑÑÐ¸Ð½ÐºÐ¸ Ð¿Ð¾ Ð·Ð°Ð¿ÑÐ¾ÑÑ ÐºÐ°ÑÑÐ¸Ð½ÐºÐ¸ Ð½Ð¾Ð²Ð¾Ð³Ð¾Ð´Ð½ÐµÐ¹ ÐµÐ»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7445" y="0"/>
            <a:ext cx="2643206" cy="312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902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ый год\images (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197" y="48408"/>
            <a:ext cx="2285330" cy="1515273"/>
          </a:xfrm>
          <a:prstGeom prst="rect">
            <a:avLst/>
          </a:prstGeom>
          <a:noFill/>
        </p:spPr>
      </p:pic>
      <p:pic>
        <p:nvPicPr>
          <p:cNvPr id="2051" name="Picture 3" descr="D:\новый год\1454481234_foto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817" y="1477168"/>
            <a:ext cx="1264660" cy="16914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94701" y="1548607"/>
            <a:ext cx="22248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 smtClean="0">
                <a:solidFill>
                  <a:srgbClr val="FF0000"/>
                </a:solidFill>
              </a:rPr>
              <a:t>Термин «</a:t>
            </a:r>
            <a:r>
              <a:rPr lang="ru-RU" sz="800" dirty="0" err="1" smtClean="0">
                <a:solidFill>
                  <a:srgbClr val="FF0000"/>
                </a:solidFill>
              </a:rPr>
              <a:t>вытынанка</a:t>
            </a:r>
            <a:r>
              <a:rPr lang="ru-RU" sz="800" dirty="0" smtClean="0">
                <a:solidFill>
                  <a:srgbClr val="FF0000"/>
                </a:solidFill>
              </a:rPr>
              <a:t>» произошел от украинского слова "</a:t>
            </a:r>
            <a:r>
              <a:rPr lang="ru-RU" sz="800" dirty="0" err="1" smtClean="0">
                <a:solidFill>
                  <a:srgbClr val="FF0000"/>
                </a:solidFill>
              </a:rPr>
              <a:t>вытынать</a:t>
            </a:r>
            <a:r>
              <a:rPr lang="ru-RU" sz="800" dirty="0" smtClean="0">
                <a:solidFill>
                  <a:srgbClr val="FF0000"/>
                </a:solidFill>
              </a:rPr>
              <a:t>", определяющего действие вырезания. Вытынанки из бумаги – это одно из направлений именно украинского прикладного декоративного искусства, вырезание на бумаге красивейших узоров, орнаментов, образов, фигур, пейзажей и прочих сюжетов. Одним из самых простых видов вытынанки является новогодняя снежинка, вырезанная из любого бумажного материала. </a:t>
            </a:r>
            <a:endParaRPr lang="ru-RU" sz="800" dirty="0"/>
          </a:p>
        </p:txBody>
      </p:sp>
    </p:spTree>
    <p:extLst>
      <p:ext uri="{BB962C8B-B14F-4D97-AF65-F5344CB8AC3E}">
        <p14:creationId xmlns="" xmlns:p14="http://schemas.microsoft.com/office/powerpoint/2010/main" val="205790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ый год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3131" y="876300"/>
            <a:ext cx="3390119" cy="1958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55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0089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67</Words>
  <Application>Microsoft Office PowerPoint</Application>
  <PresentationFormat>Произвольный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Что такое Новый Год?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Macros</cp:lastModifiedBy>
  <cp:revision>13</cp:revision>
  <dcterms:created xsi:type="dcterms:W3CDTF">2017-12-03T17:22:29Z</dcterms:created>
  <dcterms:modified xsi:type="dcterms:W3CDTF">2018-12-12T15:09:00Z</dcterms:modified>
</cp:coreProperties>
</file>