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6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7772400" cy="1470025"/>
          </a:xfrm>
        </p:spPr>
        <p:txBody>
          <a:bodyPr/>
          <a:lstStyle/>
          <a:p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для 5 класса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 </a:t>
            </a:r>
            <a:r>
              <a:rPr lang="ru-RU" dirty="0" err="1" smtClean="0"/>
              <a:t>Осовина</a:t>
            </a:r>
            <a:r>
              <a:rPr lang="ru-RU" dirty="0" smtClean="0"/>
              <a:t> Марина Витальевна, учитель английского языка, г.Южно-Сахалинск</a:t>
            </a:r>
          </a:p>
          <a:p>
            <a:r>
              <a:rPr lang="ru-RU" dirty="0" smtClean="0"/>
              <a:t>2020 год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Словари английского языка</a:t>
            </a:r>
            <a:endParaRPr lang="ru-RU" sz="8000" dirty="0"/>
          </a:p>
        </p:txBody>
      </p:sp>
      <p:pic>
        <p:nvPicPr>
          <p:cNvPr id="4" name="Содержимое 3" descr="100023054954b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2786058"/>
            <a:ext cx="2571768" cy="381324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60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Двуязычные или </a:t>
            </a:r>
            <a:r>
              <a:rPr lang="ru-RU" b="1" dirty="0" err="1" smtClean="0"/>
              <a:t>билингвальные</a:t>
            </a:r>
            <a:r>
              <a:rPr lang="ru-RU" b="1" dirty="0" smtClean="0"/>
              <a:t> словари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err="1" smtClean="0"/>
              <a:t>Монолингвальные</a:t>
            </a:r>
            <a:r>
              <a:rPr lang="ru-RU" b="1" dirty="0" smtClean="0"/>
              <a:t> или толковые словари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err="1" smtClean="0"/>
              <a:t>Онлайн</a:t>
            </a:r>
            <a:r>
              <a:rPr lang="ru-RU" b="1" dirty="0" smtClean="0"/>
              <a:t> словари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3429024" cy="792182"/>
          </a:xfrm>
        </p:spPr>
        <p:txBody>
          <a:bodyPr>
            <a:noAutofit/>
          </a:bodyPr>
          <a:lstStyle/>
          <a:p>
            <a:r>
              <a:rPr lang="ru-RU" sz="3200" dirty="0" smtClean="0"/>
              <a:t>БИЛИНГВАЛЬНЫЕ СЛОВАРИ</a:t>
            </a:r>
            <a:endParaRPr lang="ru-RU" sz="3200" dirty="0"/>
          </a:p>
        </p:txBody>
      </p:sp>
      <p:pic>
        <p:nvPicPr>
          <p:cNvPr id="5" name="Содержимое 4" descr="102431707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55760" y="0"/>
            <a:ext cx="5688240" cy="47148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928802"/>
            <a:ext cx="3008313" cy="37798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Это первый вид словаря, с которым вы познакомились. Обычно одна половина дает список английских слов и их эквивалентов на другом языке, а вторая – наоборот, дает, к примеру, русские слова с переводом на английский.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43306" y="5000636"/>
            <a:ext cx="52149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Аллея</a:t>
            </a:r>
            <a:r>
              <a:rPr lang="ru-RU" dirty="0" smtClean="0"/>
              <a:t> </a:t>
            </a:r>
            <a:r>
              <a:rPr lang="ru-RU" i="1" dirty="0" smtClean="0"/>
              <a:t>ж</a:t>
            </a:r>
            <a:r>
              <a:rPr lang="ru-RU" dirty="0" smtClean="0"/>
              <a:t> </a:t>
            </a:r>
            <a:r>
              <a:rPr lang="en-US" dirty="0" smtClean="0"/>
              <a:t>avenue.</a:t>
            </a:r>
          </a:p>
          <a:p>
            <a:r>
              <a:rPr lang="ru-RU" b="1" dirty="0" smtClean="0"/>
              <a:t>Звон</a:t>
            </a:r>
            <a:r>
              <a:rPr lang="ru-RU" dirty="0" smtClean="0"/>
              <a:t> </a:t>
            </a:r>
            <a:r>
              <a:rPr lang="ru-RU" i="1" dirty="0" smtClean="0"/>
              <a:t>м</a:t>
            </a:r>
            <a:r>
              <a:rPr lang="ru-RU" dirty="0" smtClean="0"/>
              <a:t> </a:t>
            </a:r>
            <a:r>
              <a:rPr lang="en-US" dirty="0" smtClean="0"/>
              <a:t>ringing, ring.</a:t>
            </a:r>
            <a:endParaRPr lang="ru-RU" dirty="0" smtClean="0"/>
          </a:p>
          <a:p>
            <a:endParaRPr lang="en-US" dirty="0" smtClean="0"/>
          </a:p>
          <a:p>
            <a:r>
              <a:rPr lang="en-US" b="1" dirty="0" smtClean="0"/>
              <a:t>Life</a:t>
            </a:r>
            <a:r>
              <a:rPr lang="en-US" dirty="0" smtClean="0"/>
              <a:t> </a:t>
            </a:r>
            <a:r>
              <a:rPr lang="ru-RU" dirty="0" smtClean="0"/>
              <a:t>жизнь.</a:t>
            </a:r>
            <a:endParaRPr lang="en-US" dirty="0" smtClean="0"/>
          </a:p>
          <a:p>
            <a:r>
              <a:rPr lang="en-US" b="1" dirty="0" smtClean="0"/>
              <a:t>Rain</a:t>
            </a:r>
            <a:r>
              <a:rPr lang="en-US" dirty="0" smtClean="0"/>
              <a:t> </a:t>
            </a:r>
            <a:r>
              <a:rPr lang="ru-RU" dirty="0" smtClean="0"/>
              <a:t>дождь, дождик.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3008313" cy="1162050"/>
          </a:xfrm>
        </p:spPr>
        <p:txBody>
          <a:bodyPr/>
          <a:lstStyle/>
          <a:p>
            <a:r>
              <a:rPr lang="ru-RU" sz="3200" dirty="0" smtClean="0"/>
              <a:t>ТОЛКОВЫЕ</a:t>
            </a:r>
            <a:r>
              <a:rPr lang="ru-RU" dirty="0" smtClean="0"/>
              <a:t> </a:t>
            </a:r>
            <a:r>
              <a:rPr lang="ru-RU" sz="3200" dirty="0" smtClean="0"/>
              <a:t>СЛОВАРИ</a:t>
            </a:r>
            <a:endParaRPr lang="ru-RU" sz="3200" dirty="0"/>
          </a:p>
        </p:txBody>
      </p:sp>
      <p:pic>
        <p:nvPicPr>
          <p:cNvPr id="5" name="Содержимое 4" descr="526501fd83ef8b810604423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49" y="0"/>
            <a:ext cx="6319485" cy="49291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285860"/>
            <a:ext cx="3008313" cy="4691063"/>
          </a:xfrm>
        </p:spPr>
        <p:txBody>
          <a:bodyPr/>
          <a:lstStyle/>
          <a:p>
            <a:r>
              <a:rPr lang="ru-RU" sz="2000" dirty="0" smtClean="0"/>
              <a:t>Такие словари используют только один язык для объяснения значение слов.</a:t>
            </a:r>
          </a:p>
          <a:p>
            <a:r>
              <a:rPr lang="ru-RU" sz="2000" dirty="0" smtClean="0"/>
              <a:t>Эти словари хороши для учащихся с более продвинутым уровнем английского.  </a:t>
            </a:r>
            <a:r>
              <a:rPr lang="ru-RU" sz="2000" dirty="0" err="1" smtClean="0"/>
              <a:t>Монолингвальные</a:t>
            </a:r>
            <a:r>
              <a:rPr lang="ru-RU" sz="2000" dirty="0" smtClean="0"/>
              <a:t> словари побуждают людей думать по-английски и помогают практиковать навыки чтения на английском.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5143512"/>
            <a:ext cx="6429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Friend</a:t>
            </a:r>
            <a:r>
              <a:rPr lang="ru-RU" dirty="0" smtClean="0"/>
              <a:t> </a:t>
            </a:r>
            <a:r>
              <a:rPr lang="en-US" i="1" dirty="0" smtClean="0"/>
              <a:t>noun</a:t>
            </a:r>
            <a:r>
              <a:rPr lang="en-US" dirty="0" smtClean="0"/>
              <a:t>  /</a:t>
            </a:r>
            <a:r>
              <a:rPr lang="en-US" dirty="0" err="1" smtClean="0"/>
              <a:t>frend</a:t>
            </a:r>
            <a:r>
              <a:rPr lang="en-US" dirty="0" smtClean="0"/>
              <a:t>/</a:t>
            </a:r>
          </a:p>
          <a:p>
            <a:r>
              <a:rPr lang="en-US" dirty="0" smtClean="0"/>
              <a:t> </a:t>
            </a:r>
            <a:r>
              <a:rPr lang="en-US" b="1" dirty="0" smtClean="0"/>
              <a:t>a </a:t>
            </a:r>
            <a:r>
              <a:rPr lang="en-US" dirty="0" smtClean="0"/>
              <a:t>person you know well and like a lot, but who is usually not a member of your family:</a:t>
            </a:r>
          </a:p>
          <a:p>
            <a:r>
              <a:rPr lang="en-US" i="1" dirty="0" smtClean="0"/>
              <a:t>I dreamed my school friends were being chased by a whale.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ОНЛАЙН СЛОВАРИ</a:t>
            </a:r>
            <a:endParaRPr lang="ru-RU" sz="3200" dirty="0"/>
          </a:p>
        </p:txBody>
      </p:sp>
      <p:pic>
        <p:nvPicPr>
          <p:cNvPr id="5" name="Содержимое 4" descr="Снимок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8992" y="857232"/>
            <a:ext cx="5500726" cy="47863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874821"/>
            <a:ext cx="3465513" cy="4983179"/>
          </a:xfrm>
        </p:spPr>
        <p:txBody>
          <a:bodyPr/>
          <a:lstStyle/>
          <a:p>
            <a:r>
              <a:rPr lang="ru-RU" sz="2000" dirty="0" smtClean="0"/>
              <a:t>Не секрет, что сейчас существует много онлайновых словарей. Многие из них являются бесплатными и дают очень достойный перевод. </a:t>
            </a:r>
            <a:r>
              <a:rPr lang="ru-RU" sz="2000" dirty="0" err="1" smtClean="0"/>
              <a:t>Онлайн</a:t>
            </a:r>
            <a:r>
              <a:rPr lang="ru-RU" sz="2000" dirty="0" smtClean="0"/>
              <a:t> словари от известных издательств, таких как </a:t>
            </a:r>
            <a:r>
              <a:rPr lang="ru-RU" sz="2000" dirty="0" err="1" smtClean="0"/>
              <a:t>Cambridge</a:t>
            </a:r>
            <a:r>
              <a:rPr lang="ru-RU" sz="2000" dirty="0" smtClean="0"/>
              <a:t> </a:t>
            </a:r>
            <a:r>
              <a:rPr lang="ru-RU" sz="2000" dirty="0" err="1" smtClean="0"/>
              <a:t>University</a:t>
            </a:r>
            <a:r>
              <a:rPr lang="ru-RU" sz="2000" dirty="0" smtClean="0"/>
              <a:t> </a:t>
            </a:r>
            <a:r>
              <a:rPr lang="ru-RU" sz="2000" dirty="0" err="1" smtClean="0"/>
              <a:t>Press</a:t>
            </a:r>
            <a:r>
              <a:rPr lang="ru-RU" sz="2000" dirty="0" smtClean="0"/>
              <a:t>, </a:t>
            </a:r>
            <a:r>
              <a:rPr lang="ru-RU" sz="2000" dirty="0" err="1" smtClean="0"/>
              <a:t>как</a:t>
            </a:r>
            <a:r>
              <a:rPr lang="ru-RU" sz="2000" dirty="0" smtClean="0"/>
              <a:t> правило, очень точны в переводе слов и даже фраз.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008313" cy="1162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СЛОВАРИ ФРАЗ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Идиома: </a:t>
            </a:r>
            <a:r>
              <a:rPr lang="en-US" b="1" dirty="0" smtClean="0"/>
              <a:t>a month of Sundays</a:t>
            </a:r>
            <a:r>
              <a:rPr lang="en-US" dirty="0" smtClean="0"/>
              <a:t> </a:t>
            </a:r>
            <a:r>
              <a:rPr lang="ru-RU" b="1" i="1" dirty="0" smtClean="0"/>
              <a:t>разг.</a:t>
            </a:r>
            <a:endParaRPr lang="ru-RU" dirty="0" smtClean="0"/>
          </a:p>
          <a:p>
            <a:r>
              <a:rPr lang="ru-RU" b="1" dirty="0" smtClean="0"/>
              <a:t>Перевод:</a:t>
            </a:r>
            <a:r>
              <a:rPr lang="ru-RU" dirty="0" smtClean="0"/>
              <a:t> целая вечность; очень долгое время</a:t>
            </a:r>
          </a:p>
          <a:p>
            <a:r>
              <a:rPr lang="ru-RU" b="1" dirty="0" smtClean="0"/>
              <a:t>Пример:</a:t>
            </a:r>
            <a:endParaRPr lang="ru-RU" dirty="0" smtClean="0"/>
          </a:p>
          <a:p>
            <a:r>
              <a:rPr lang="en-US" dirty="0" smtClean="0"/>
              <a:t>It will take a month of Sundays to phone all the students in our school.</a:t>
            </a:r>
            <a:br>
              <a:rPr lang="en-US" dirty="0" smtClean="0"/>
            </a:br>
            <a:r>
              <a:rPr lang="ru-RU" dirty="0" smtClean="0"/>
              <a:t>Потребуется целая вечность, чтобы позвонить всем ученикам нашей школы.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357298"/>
            <a:ext cx="3008313" cy="46910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Словарь-справочник английского языка, в котором приводятся английские идиомы, сленговые выражения, фразовые глаголы, пословицы и поговорки. Данные словари-справочники будет полезен всем изучающим английский. 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189</Words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 для 5 класса</vt:lpstr>
      <vt:lpstr>Словари английского языка</vt:lpstr>
      <vt:lpstr>Слайд 3</vt:lpstr>
      <vt:lpstr>БИЛИНГВАЛЬНЫЕ СЛОВАРИ</vt:lpstr>
      <vt:lpstr>ТОЛКОВЫЕ СЛОВАРИ</vt:lpstr>
      <vt:lpstr>ОНЛАЙН СЛОВАРИ</vt:lpstr>
      <vt:lpstr>СЛОВАРИ ФРАЗ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15</cp:revision>
  <dcterms:created xsi:type="dcterms:W3CDTF">2020-11-20T02:03:53Z</dcterms:created>
  <dcterms:modified xsi:type="dcterms:W3CDTF">2020-11-23T02:51:51Z</dcterms:modified>
</cp:coreProperties>
</file>