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25" d="100"/>
          <a:sy n="125" d="100"/>
        </p:scale>
        <p:origin x="-7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0B4B-3135-4684-8398-2B61D814E78B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684E-C158-4E27-A104-E92523FCF7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3757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0B4B-3135-4684-8398-2B61D814E78B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684E-C158-4E27-A104-E92523FCF7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0087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0B4B-3135-4684-8398-2B61D814E78B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684E-C158-4E27-A104-E92523FCF7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1712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0B4B-3135-4684-8398-2B61D814E78B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684E-C158-4E27-A104-E92523FCF7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5282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0B4B-3135-4684-8398-2B61D814E78B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684E-C158-4E27-A104-E92523FCF7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1280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0B4B-3135-4684-8398-2B61D814E78B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684E-C158-4E27-A104-E92523FCF7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710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0B4B-3135-4684-8398-2B61D814E78B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684E-C158-4E27-A104-E92523FCF7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0894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0B4B-3135-4684-8398-2B61D814E78B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684E-C158-4E27-A104-E92523FCF7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9577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0B4B-3135-4684-8398-2B61D814E78B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684E-C158-4E27-A104-E92523FCF7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6684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0B4B-3135-4684-8398-2B61D814E78B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684E-C158-4E27-A104-E92523FCF7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5845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0B4B-3135-4684-8398-2B61D814E78B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684E-C158-4E27-A104-E92523FCF7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9326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accent1">
                <a:tint val="66000"/>
                <a:satMod val="160000"/>
              </a:schemeClr>
            </a:gs>
            <a:gs pos="1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20B4B-3135-4684-8398-2B61D814E78B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3684E-C158-4E27-A104-E92523FCF7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237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НОВОМЕСТСКИЙ ФИЛИАЛ МБОУ «ШЕЛОМОВСКАЯ СОШ»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Yandex Sans Text Web"/>
              </a:rPr>
              <a:t>Сложение смешанных дробей с разными знаменателями в дробной части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5072074"/>
            <a:ext cx="66437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математики</a:t>
            </a:r>
          </a:p>
          <a:p>
            <a:pPr algn="ctr"/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Латышев Сергей Анатольевич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ru-RU" sz="4800" b="1" u="sng" dirty="0">
                <a:solidFill>
                  <a:srgbClr val="00B050"/>
                </a:solidFill>
                <a:ea typeface="+mn-ea"/>
                <a:cs typeface="+mn-cs"/>
              </a:rPr>
              <a:t>Пример </a:t>
            </a:r>
            <a:r>
              <a:rPr lang="ru-RU" sz="4800" b="1" u="sng" dirty="0" smtClean="0">
                <a:solidFill>
                  <a:srgbClr val="00B050"/>
                </a:solidFill>
                <a:ea typeface="+mn-ea"/>
                <a:cs typeface="+mn-cs"/>
              </a:rPr>
              <a:t>№</a:t>
            </a:r>
            <a:r>
              <a:rPr lang="ru-RU" sz="4800" b="1" u="sng" dirty="0" smtClean="0">
                <a:solidFill>
                  <a:srgbClr val="00B050"/>
                </a:solidFill>
                <a:ea typeface="+mn-ea"/>
                <a:cs typeface="+mn-cs"/>
              </a:rPr>
              <a:t>1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77458560"/>
              </p:ext>
            </p:extLst>
          </p:nvPr>
        </p:nvGraphicFramePr>
        <p:xfrm>
          <a:off x="467545" y="1340768"/>
          <a:ext cx="3780421" cy="1512168"/>
        </p:xfrm>
        <a:graphic>
          <a:graphicData uri="http://schemas.openxmlformats.org/presentationml/2006/ole">
            <p:oleObj spid="_x0000_s2067" name="Формула" r:id="rId3" imgW="660240" imgH="39348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608651054"/>
              </p:ext>
            </p:extLst>
          </p:nvPr>
        </p:nvGraphicFramePr>
        <p:xfrm>
          <a:off x="3995936" y="1700808"/>
          <a:ext cx="1462316" cy="864096"/>
        </p:xfrm>
        <a:graphic>
          <a:graphicData uri="http://schemas.openxmlformats.org/presentationml/2006/ole">
            <p:oleObj spid="_x0000_s2068" name="Формула" r:id="rId4" imgW="520560" imgH="20304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074581034"/>
              </p:ext>
            </p:extLst>
          </p:nvPr>
        </p:nvGraphicFramePr>
        <p:xfrm>
          <a:off x="5508104" y="1340768"/>
          <a:ext cx="2273043" cy="1549016"/>
        </p:xfrm>
        <a:graphic>
          <a:graphicData uri="http://schemas.openxmlformats.org/presentationml/2006/ole">
            <p:oleObj spid="_x0000_s2069" name="Формула" r:id="rId5" imgW="609480" imgH="3934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48192446"/>
              </p:ext>
            </p:extLst>
          </p:nvPr>
        </p:nvGraphicFramePr>
        <p:xfrm>
          <a:off x="251520" y="2996952"/>
          <a:ext cx="3437801" cy="1440160"/>
        </p:xfrm>
        <a:graphic>
          <a:graphicData uri="http://schemas.openxmlformats.org/presentationml/2006/ole">
            <p:oleObj spid="_x0000_s2070" name="Формула" r:id="rId6" imgW="939600" imgH="393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8552757"/>
              </p:ext>
            </p:extLst>
          </p:nvPr>
        </p:nvGraphicFramePr>
        <p:xfrm>
          <a:off x="6588224" y="1196752"/>
          <a:ext cx="348563" cy="453132"/>
        </p:xfrm>
        <a:graphic>
          <a:graphicData uri="http://schemas.openxmlformats.org/presentationml/2006/ole">
            <p:oleObj spid="_x0000_s2071" name="Формула" r:id="rId7" imgW="253800" imgH="33012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67433291"/>
              </p:ext>
            </p:extLst>
          </p:nvPr>
        </p:nvGraphicFramePr>
        <p:xfrm>
          <a:off x="3635896" y="3140968"/>
          <a:ext cx="1619019" cy="1224136"/>
        </p:xfrm>
        <a:graphic>
          <a:graphicData uri="http://schemas.openxmlformats.org/presentationml/2006/ole">
            <p:oleObj spid="_x0000_s2072" name="Формула" r:id="rId8" imgW="520560" imgH="39348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38568648"/>
              </p:ext>
            </p:extLst>
          </p:nvPr>
        </p:nvGraphicFramePr>
        <p:xfrm>
          <a:off x="5220072" y="3140968"/>
          <a:ext cx="1656184" cy="1222422"/>
        </p:xfrm>
        <a:graphic>
          <a:graphicData uri="http://schemas.openxmlformats.org/presentationml/2006/ole">
            <p:oleObj spid="_x0000_s2073" name="Формула" r:id="rId9" imgW="533160" imgH="39348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03005922"/>
              </p:ext>
            </p:extLst>
          </p:nvPr>
        </p:nvGraphicFramePr>
        <p:xfrm>
          <a:off x="6804248" y="3068960"/>
          <a:ext cx="752600" cy="1296144"/>
        </p:xfrm>
        <a:graphic>
          <a:graphicData uri="http://schemas.openxmlformats.org/presentationml/2006/ole">
            <p:oleObj spid="_x0000_s2074" name="Формула" r:id="rId10" imgW="228600" imgH="393480" progId="Equation.3">
              <p:embed/>
            </p:oleObj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229883327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075" name="Формула" r:id="rId11" imgW="114120" imgH="21564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58545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500043"/>
            <a:ext cx="8229600" cy="278608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714356"/>
            <a:ext cx="60007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Yandex Sans Text Web"/>
              </a:rPr>
              <a:t>!!!!!!!!!!!!!!!!!!!!!!!!!!!!!!!!!!!!!!!!!!!!!!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Yandex Sans Text Web"/>
              </a:rPr>
              <a:t>При сложение </a:t>
            </a:r>
            <a:r>
              <a:rPr lang="ru-RU" sz="2800" b="1" dirty="0" smtClean="0">
                <a:solidFill>
                  <a:srgbClr val="FF0000"/>
                </a:solidFill>
                <a:latin typeface="Yandex Sans Text Web"/>
              </a:rPr>
              <a:t>смешанных дробей с разными знаменателями в дробной </a:t>
            </a:r>
            <a:r>
              <a:rPr lang="ru-RU" sz="2800" b="1" dirty="0" smtClean="0">
                <a:solidFill>
                  <a:srgbClr val="FF0000"/>
                </a:solidFill>
                <a:latin typeface="Yandex Sans Text Web"/>
              </a:rPr>
              <a:t>части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Yandex Sans Text Web"/>
              </a:rPr>
              <a:t>!!!!!!!!!!!!!!!!!!!!!!!!!!!!!!!!!!!!!!!!!!!!!!!!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3786190"/>
            <a:ext cx="58579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В дробной части получилась неправильная дробь! Не забудь её преобразовать в правильную!!!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806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50</Words>
  <Application>Microsoft Office PowerPoint</Application>
  <PresentationFormat>Экран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Тема Office</vt:lpstr>
      <vt:lpstr>Формула</vt:lpstr>
      <vt:lpstr>НОВОМЕСТСКИЙ ФИЛИАЛ МБОУ «ШЕЛОМОВСКАЯ СОШ»</vt:lpstr>
      <vt:lpstr>Пример №1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ТИГР</dc:creator>
  <cp:lastModifiedBy>Админ</cp:lastModifiedBy>
  <cp:revision>9</cp:revision>
  <dcterms:created xsi:type="dcterms:W3CDTF">2020-07-27T05:49:40Z</dcterms:created>
  <dcterms:modified xsi:type="dcterms:W3CDTF">2006-12-31T23:08:38Z</dcterms:modified>
</cp:coreProperties>
</file>