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8" r:id="rId3"/>
    <p:sldId id="263" r:id="rId4"/>
    <p:sldId id="276" r:id="rId5"/>
    <p:sldId id="264" r:id="rId6"/>
    <p:sldId id="269" r:id="rId7"/>
    <p:sldId id="277" r:id="rId8"/>
    <p:sldId id="266" r:id="rId9"/>
    <p:sldId id="271" r:id="rId10"/>
    <p:sldId id="272" r:id="rId11"/>
    <p:sldId id="275" r:id="rId12"/>
    <p:sldId id="258" r:id="rId13"/>
    <p:sldId id="274" r:id="rId14"/>
    <p:sldId id="262" r:id="rId15"/>
    <p:sldId id="278" r:id="rId16"/>
    <p:sldId id="259" r:id="rId17"/>
    <p:sldId id="261" r:id="rId18"/>
    <p:sldId id="25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724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557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02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680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638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24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1843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65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835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95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594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8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7" r:id="rId6"/>
    <p:sldLayoutId id="2147483663" r:id="rId7"/>
    <p:sldLayoutId id="2147483664" r:id="rId8"/>
    <p:sldLayoutId id="2147483665" r:id="rId9"/>
    <p:sldLayoutId id="2147483666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39.jpeg"/><Relationship Id="rId5" Type="http://schemas.openxmlformats.org/officeDocument/2006/relationships/image" Target="../media/image34.jpeg"/><Relationship Id="rId10" Type="http://schemas.openxmlformats.org/officeDocument/2006/relationships/image" Target="../media/image38.jpeg"/><Relationship Id="rId4" Type="http://schemas.openxmlformats.org/officeDocument/2006/relationships/image" Target="../media/image33.jpeg"/><Relationship Id="rId9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D453324-C6A3-43E4-B553-D28495028D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2635EE6-D269-46B5-8431-4D0F084D4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-4"/>
            <a:ext cx="6252552" cy="6858003"/>
          </a:xfrm>
          <a:custGeom>
            <a:avLst/>
            <a:gdLst>
              <a:gd name="connsiteX0" fmla="*/ 2609706 w 6252552"/>
              <a:gd name="connsiteY0" fmla="*/ 0 h 6858003"/>
              <a:gd name="connsiteX1" fmla="*/ 6252552 w 6252552"/>
              <a:gd name="connsiteY1" fmla="*/ 0 h 6858003"/>
              <a:gd name="connsiteX2" fmla="*/ 6252552 w 6252552"/>
              <a:gd name="connsiteY2" fmla="*/ 6858002 h 6858003"/>
              <a:gd name="connsiteX3" fmla="*/ 6228060 w 6252552"/>
              <a:gd name="connsiteY3" fmla="*/ 6858002 h 6858003"/>
              <a:gd name="connsiteX4" fmla="*/ 6228060 w 6252552"/>
              <a:gd name="connsiteY4" fmla="*/ 6858003 h 6858003"/>
              <a:gd name="connsiteX5" fmla="*/ 0 w 6252552"/>
              <a:gd name="connsiteY5" fmla="*/ 6858003 h 6858003"/>
              <a:gd name="connsiteX6" fmla="*/ 0 w 6252552"/>
              <a:gd name="connsiteY6" fmla="*/ 1 h 6858003"/>
              <a:gd name="connsiteX7" fmla="*/ 2609701 w 6252552"/>
              <a:gd name="connsiteY7" fmla="*/ 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52552" h="6858003">
                <a:moveTo>
                  <a:pt x="2609706" y="0"/>
                </a:moveTo>
                <a:lnTo>
                  <a:pt x="6252552" y="0"/>
                </a:lnTo>
                <a:lnTo>
                  <a:pt x="6252552" y="6858002"/>
                </a:lnTo>
                <a:lnTo>
                  <a:pt x="6228060" y="6858002"/>
                </a:lnTo>
                <a:lnTo>
                  <a:pt x="6228060" y="6858003"/>
                </a:lnTo>
                <a:lnTo>
                  <a:pt x="0" y="6858003"/>
                </a:lnTo>
                <a:lnTo>
                  <a:pt x="0" y="1"/>
                </a:lnTo>
                <a:lnTo>
                  <a:pt x="260970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Arc 74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2974408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21704-72ED-4F54-ACF2-041CD5B39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799" y="485422"/>
            <a:ext cx="5249639" cy="4122153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FFFFFF"/>
                </a:solidFill>
              </a:rPr>
              <a:t>Софья Леонидовна Прокофьева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5486807"/>
            <a:ext cx="491961" cy="49196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772D6F2-17B8-4415-A0C7-1205825F5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062" y="121466"/>
            <a:ext cx="4013138" cy="661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48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089331-1460-4A47-8578-DAB499AF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            Первая сказка писательницы «Неизвестный с хвостом» имела большой успех.  </a:t>
            </a:r>
          </a:p>
        </p:txBody>
      </p:sp>
      <p:pic>
        <p:nvPicPr>
          <p:cNvPr id="1026" name="Picture 2" descr="Софья Прокофьева - Неизвестный с хвостом обложка книги">
            <a:extLst>
              <a:ext uri="{FF2B5EF4-FFF2-40B4-BE49-F238E27FC236}">
                <a16:creationId xmlns:a16="http://schemas.microsoft.com/office/drawing/2014/main" id="{FBBABDAD-AC5B-47B5-A47A-52CC2BBC0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982" y="1599843"/>
            <a:ext cx="3516753" cy="44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237AF94-A91B-4823-9EE2-0851C2A9F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4532" y="2241587"/>
            <a:ext cx="6734175" cy="433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30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2753E08-4F8E-45AF-8327-E6877E918D01}"/>
              </a:ext>
            </a:extLst>
          </p:cNvPr>
          <p:cNvSpPr/>
          <p:nvPr/>
        </p:nvSpPr>
        <p:spPr>
          <a:xfrm>
            <a:off x="643468" y="699911"/>
            <a:ext cx="57234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Всякий раз, когда кто-нибудь ссорится с мамой, в город приходят Великие Холода. Мальчик Вася не знал об этом и сильно обидел свою маму. Да ещё и из дома ушёл, решив, что прекрасно проживёт без неё. 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Мамами для Васи пытались стать тётя в серой шубке, продавщица мороженого, лиса, медведица, лошадь, но Вася понял, что лучше всех его родная мамочка, и стоит только попросить у неё прощения, как всё вокруг изменится. По мотивам данной сказки снят мультфильм "Великие холода».</a:t>
            </a:r>
          </a:p>
        </p:txBody>
      </p:sp>
      <p:pic>
        <p:nvPicPr>
          <p:cNvPr id="5" name="Picture 2" descr="Настоящая сказочница» Софья Прокофьева :: Литературный календарь :: Новости  :: Хабаровская краевая детская библиотека имени Н.Д. Наволочкина">
            <a:extLst>
              <a:ext uri="{FF2B5EF4-FFF2-40B4-BE49-F238E27FC236}">
                <a16:creationId xmlns:a16="http://schemas.microsoft.com/office/drawing/2014/main" id="{8B329EFB-6C6A-4627-8175-667552631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0996" y="1126141"/>
            <a:ext cx="4872184" cy="48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813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Купить книгу «Сказка про Серую Тучку. Про Машу и Ойку», Софья Прокофьева |  Издательство «Махаон», ISBN: 978-5-389-11083-0">
            <a:extLst>
              <a:ext uri="{FF2B5EF4-FFF2-40B4-BE49-F238E27FC236}">
                <a16:creationId xmlns:a16="http://schemas.microsoft.com/office/drawing/2014/main" id="{65AC48E8-1F1F-40A5-95F5-A0495012A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330" y="1298222"/>
            <a:ext cx="3932540" cy="516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✓ Книжки Софьи Прокофьевой для детей — купить по низким ценам в  интернет-магазине детских книг «Книжный Лис» с доставкой по России!">
            <a:extLst>
              <a:ext uri="{FF2B5EF4-FFF2-40B4-BE49-F238E27FC236}">
                <a16:creationId xmlns:a16="http://schemas.microsoft.com/office/drawing/2014/main" id="{6BE68EDE-D77A-48F7-AD04-D4F2F1A65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78" y="1298222"/>
            <a:ext cx="3634017" cy="459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D587F62-32C5-4BCB-BE7E-7F836BD6A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9459" y="1095021"/>
            <a:ext cx="3613495" cy="462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3C03E96-9AC1-4F4C-846C-DD299890F891}"/>
              </a:ext>
            </a:extLst>
          </p:cNvPr>
          <p:cNvSpPr/>
          <p:nvPr/>
        </p:nvSpPr>
        <p:spPr>
          <a:xfrm>
            <a:off x="756356" y="361244"/>
            <a:ext cx="88166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 тех пор она написала более тридцати книг, и продолжает писать всё новые. Сказки Прокофьевой переведены более чем на двадцать языков.</a:t>
            </a:r>
          </a:p>
        </p:txBody>
      </p:sp>
    </p:spTree>
    <p:extLst>
      <p:ext uri="{BB962C8B-B14F-4D97-AF65-F5344CB8AC3E}">
        <p14:creationId xmlns:p14="http://schemas.microsoft.com/office/powerpoint/2010/main" val="122503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52B914-4BF4-4386-9731-18AE0DE43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329988"/>
            <a:ext cx="5191667" cy="3661244"/>
          </a:xfrm>
        </p:spPr>
        <p:txBody>
          <a:bodyPr>
            <a:no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Всеми известная книга приключение желтого чемоданчика имела реальною предысторию.</a:t>
            </a:r>
            <a:b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Софья Леонидовна ехала в поезде в Прибалтику и у ее соседа был тоже точно такой же кожаный чемодан. Он по ошибке открыл ее чемодан и увидел рукописи, а не свои инструменты. Тогда они посмеялись,  пофантазировали, чтобы могло бы случиться, если бы попутчики перепутали чемоданы. И эти всевозможные истории чемодана воплотились в книги «Приключение желтого чемоданчика»</a:t>
            </a:r>
          </a:p>
        </p:txBody>
      </p:sp>
      <p:pic>
        <p:nvPicPr>
          <p:cNvPr id="3074" name="Picture 2" descr="Приключения желтого чемоданчика {БИСС: Большое иллюстрированное собрание  сочинений} (скачать fb2), Софья Прокофьева">
            <a:extLst>
              <a:ext uri="{FF2B5EF4-FFF2-40B4-BE49-F238E27FC236}">
                <a16:creationId xmlns:a16="http://schemas.microsoft.com/office/drawing/2014/main" id="{8D34080B-F98C-435C-A668-8439387A9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44962"/>
            <a:ext cx="4888089" cy="636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93CF15A-4E7D-4E9C-AC1D-A3F7F8014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4572" y="4176889"/>
            <a:ext cx="2384303" cy="210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242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CB0D25F-DE71-4F0F-BAB1-09F450D8B974}"/>
              </a:ext>
            </a:extLst>
          </p:cNvPr>
          <p:cNvSpPr/>
          <p:nvPr/>
        </p:nvSpPr>
        <p:spPr>
          <a:xfrm>
            <a:off x="333632" y="347699"/>
            <a:ext cx="491799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Сегодня книги писательницы издаются большими тиражами и не залёживаются в книжных магазинах. Неудержимый полёт фантазии автора переносит читателя в волшебный мир, полный причудливых образов и неожиданных поворотов сюжета. Сказки Прокофьевой наполнены необычайной добротой, они искренни, поэтому так любимы ее читателями.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2" descr="Софья Леонидовна Прокофьева">
            <a:extLst>
              <a:ext uri="{FF2B5EF4-FFF2-40B4-BE49-F238E27FC236}">
                <a16:creationId xmlns:a16="http://schemas.microsoft.com/office/drawing/2014/main" id="{BF50E418-F892-4344-A151-17AE20006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2" y="347698"/>
            <a:ext cx="4651022" cy="616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500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15A50-4C47-43AF-8409-CCB55B6FA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768" y="247135"/>
            <a:ext cx="10773032" cy="1680519"/>
          </a:xfrm>
        </p:spPr>
        <p:txBody>
          <a:bodyPr>
            <a:no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Конечно же вы все знаете этих девочек. </a:t>
            </a:r>
            <a:b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Жили на свете Маша и Зойка. Маша была девочкой доброй и послушной. А вот Зойку не случайно называли </a:t>
            </a:r>
            <a:r>
              <a:rPr lang="ru-R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Ойкой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. Любила она покапризничать и все время повторяла: "Ой, не хочу! Ой, не буду!" Может, поэтому </a:t>
            </a:r>
            <a:r>
              <a:rPr lang="ru-R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Ойка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все время попадала в неприятные истории?</a:t>
            </a:r>
            <a:b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589D24-AE3E-4BA7-B7FE-045CF45406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3320" y="1475967"/>
            <a:ext cx="4014562" cy="47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A1863A1-9A79-4E5C-8806-875FC6978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574" y="1322173"/>
            <a:ext cx="4014562" cy="502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183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Книга: «Маша и Ойка» Софья Прокофьева читать онлайн бесплатно |  СказкиВсем.Ру">
            <a:extLst>
              <a:ext uri="{FF2B5EF4-FFF2-40B4-BE49-F238E27FC236}">
                <a16:creationId xmlns:a16="http://schemas.microsoft.com/office/drawing/2014/main" id="{9CA3252B-DD07-4740-8287-A64E5DE31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196" y="3429000"/>
            <a:ext cx="2340275" cy="312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Большая книга сказок. Софья Прокофьева - купить в интернет-магазине  Азбукиведия (Махаон, 978-5-389-13371-6)">
            <a:extLst>
              <a:ext uri="{FF2B5EF4-FFF2-40B4-BE49-F238E27FC236}">
                <a16:creationId xmlns:a16="http://schemas.microsoft.com/office/drawing/2014/main" id="{1362021A-F877-449F-A4AA-FB9AA4809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2677" y="183899"/>
            <a:ext cx="1959198" cy="267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Часы с кукушкой (скачать fb2), Софья Прокофьева">
            <a:extLst>
              <a:ext uri="{FF2B5EF4-FFF2-40B4-BE49-F238E27FC236}">
                <a16:creationId xmlns:a16="http://schemas.microsoft.com/office/drawing/2014/main" id="{AFC05AE9-C437-457B-ABEA-A89C7383E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8353" y="183898"/>
            <a:ext cx="2102003" cy="295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Настоящая сказочница» Софья Прокофьева :: Литературный календарь :: Новости  :: Хабаровская краевая детская библиотека имени Н.Д. Наволочкина">
            <a:extLst>
              <a:ext uri="{FF2B5EF4-FFF2-40B4-BE49-F238E27FC236}">
                <a16:creationId xmlns:a16="http://schemas.microsoft.com/office/drawing/2014/main" id="{68A2BBA9-BD6C-4D0C-B5DE-C422BED0F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073" y="3429000"/>
            <a:ext cx="2482110" cy="312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Сказка о ленивых ногах. Про Машу и Ойку. Софья Прокофьева. Озорные книжки">
            <a:extLst>
              <a:ext uri="{FF2B5EF4-FFF2-40B4-BE49-F238E27FC236}">
                <a16:creationId xmlns:a16="http://schemas.microsoft.com/office/drawing/2014/main" id="{6ECC8E0A-D9FE-4F92-9DB9-2DDAC2D5E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579" y="183898"/>
            <a:ext cx="2781098" cy="278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Сказка о невоспитанном мышонке Софья Прокофьева Кристевич книга на IZI.ua  (4197185)">
            <a:extLst>
              <a:ext uri="{FF2B5EF4-FFF2-40B4-BE49-F238E27FC236}">
                <a16:creationId xmlns:a16="http://schemas.microsoft.com/office/drawing/2014/main" id="{29FEB56C-22AC-4CF1-A690-6D60BD7F2D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6834" y="183898"/>
            <a:ext cx="2340275" cy="299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Софья Прокофьева, Приключения плюшевого тигра | Прокофьева Софья Леонидовна  – купить книгу на ЛитРеc">
            <a:extLst>
              <a:ext uri="{FF2B5EF4-FFF2-40B4-BE49-F238E27FC236}">
                <a16:creationId xmlns:a16="http://schemas.microsoft.com/office/drawing/2014/main" id="{80AAD8AC-1435-4D7A-B466-A83462E2F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119" y="3423665"/>
            <a:ext cx="2412824" cy="325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Машины сказки» Софья Прокофьева: слушать аудиокнигу онлайн">
            <a:extLst>
              <a:ext uri="{FF2B5EF4-FFF2-40B4-BE49-F238E27FC236}">
                <a16:creationId xmlns:a16="http://schemas.microsoft.com/office/drawing/2014/main" id="{CAB389E9-EA98-4AEB-9308-402539E37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2548" y="3344280"/>
            <a:ext cx="2195331" cy="299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931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рокофьева Софья Леонидовна :: Электронная библиотека МСА">
            <a:extLst>
              <a:ext uri="{FF2B5EF4-FFF2-40B4-BE49-F238E27FC236}">
                <a16:creationId xmlns:a16="http://schemas.microsoft.com/office/drawing/2014/main" id="{99CD19A8-DFD3-4F39-944F-7C32D4466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0373" y="163124"/>
            <a:ext cx="2115690" cy="302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Софья Прокофьева - биография юбиляра - Библиотека имени А.С. Пушкина">
            <a:extLst>
              <a:ext uri="{FF2B5EF4-FFF2-40B4-BE49-F238E27FC236}">
                <a16:creationId xmlns:a16="http://schemas.microsoft.com/office/drawing/2014/main" id="{A33BE65D-0487-4FC1-80B1-7421A0A5D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235" y="264890"/>
            <a:ext cx="1895781" cy="29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Три наследницы короля (Софья Прокофьева) - скачать книгу в FB2, EPUB, PDF  на Bookz">
            <a:extLst>
              <a:ext uri="{FF2B5EF4-FFF2-40B4-BE49-F238E27FC236}">
                <a16:creationId xmlns:a16="http://schemas.microsoft.com/office/drawing/2014/main" id="{D620F66C-1C9F-4D5B-85E2-D56AA4F1B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5787" y="293646"/>
            <a:ext cx="2115690" cy="27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Софья Прокофьева «Девочка-свеча» На... - Издательский Дом Мещерякова |  Facebook">
            <a:extLst>
              <a:ext uri="{FF2B5EF4-FFF2-40B4-BE49-F238E27FC236}">
                <a16:creationId xmlns:a16="http://schemas.microsoft.com/office/drawing/2014/main" id="{EF1E2639-AFD6-4729-B23B-2F3376F0F4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834" y="159205"/>
            <a:ext cx="2083570" cy="302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Отзывы о Книга &quot;Сыщик в одном башмаке&quot; - Софья Прокофьева">
            <a:extLst>
              <a:ext uri="{FF2B5EF4-FFF2-40B4-BE49-F238E27FC236}">
                <a16:creationId xmlns:a16="http://schemas.microsoft.com/office/drawing/2014/main" id="{6777114F-B54D-4C78-907C-B4C24E549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3878" y="188002"/>
            <a:ext cx="2895357" cy="289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Прокофьева Софья Леонидовна &quot;Белоснежка и семь роботов&quot; | Книжный Лабиринт">
            <a:extLst>
              <a:ext uri="{FF2B5EF4-FFF2-40B4-BE49-F238E27FC236}">
                <a16:creationId xmlns:a16="http://schemas.microsoft.com/office/drawing/2014/main" id="{A964D7A8-6D8A-40D6-A994-6A6BDA3CC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34" y="3202991"/>
            <a:ext cx="2273284" cy="351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Настоящая сказочница» Софья Прокофьева :: Литературный календарь :: Новости  :: Хабаровская краевая детская библиотека имени Н.Д. Наволочкина">
            <a:extLst>
              <a:ext uri="{FF2B5EF4-FFF2-40B4-BE49-F238E27FC236}">
                <a16:creationId xmlns:a16="http://schemas.microsoft.com/office/drawing/2014/main" id="{979BBC29-9D55-4B16-96D8-5110BDA24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41" y="3464640"/>
            <a:ext cx="2332630" cy="29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Книга &quot;Лоскутик и Облако&quot; Прокофьева Софья Леонидовна – купить книгу ISBN  5-271-05310-5 с быстрой доставкой в интернет-магазине OZON">
            <a:extLst>
              <a:ext uri="{FF2B5EF4-FFF2-40B4-BE49-F238E27FC236}">
                <a16:creationId xmlns:a16="http://schemas.microsoft.com/office/drawing/2014/main" id="{21E1DF25-2CB9-4FBB-9691-DEB568AC9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623" y="3464640"/>
            <a:ext cx="2070609" cy="309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На старом чердаке» Софья Прокофьева: слушать аудиокнигу онлайн">
            <a:extLst>
              <a:ext uri="{FF2B5EF4-FFF2-40B4-BE49-F238E27FC236}">
                <a16:creationId xmlns:a16="http://schemas.microsoft.com/office/drawing/2014/main" id="{7A25E566-B914-4BD3-9DC2-C10D84D06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235" y="3464640"/>
            <a:ext cx="2152579" cy="309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Софья Прокофьева: Самый большой друг - купить в интернет магазине, продажа  с доставкой - Днепр, Киев, Украина - Книги для детей 0 - 2 лет">
            <a:extLst>
              <a:ext uri="{FF2B5EF4-FFF2-40B4-BE49-F238E27FC236}">
                <a16:creationId xmlns:a16="http://schemas.microsoft.com/office/drawing/2014/main" id="{804BCF6D-71E9-40AD-A973-A3CCC96D1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4868" y="3635023"/>
            <a:ext cx="2360125" cy="292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400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офья Прокофьева | | Радио ГТРК &quot;Южный Урал&quot;">
            <a:extLst>
              <a:ext uri="{FF2B5EF4-FFF2-40B4-BE49-F238E27FC236}">
                <a16:creationId xmlns:a16="http://schemas.microsoft.com/office/drawing/2014/main" id="{8A3EE04E-E797-48F2-A108-60CA82E1C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5439" y="564444"/>
            <a:ext cx="10006491" cy="582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A68EDEC-06CD-4576-BB9C-647C1F0409DC}"/>
              </a:ext>
            </a:extLst>
          </p:cNvPr>
          <p:cNvSpPr/>
          <p:nvPr/>
        </p:nvSpPr>
        <p:spPr>
          <a:xfrm>
            <a:off x="1151467" y="89677"/>
            <a:ext cx="7992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                  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мая 2018 года Софье Леонидовне исполнилось 90 лет.</a:t>
            </a:r>
          </a:p>
        </p:txBody>
      </p:sp>
    </p:spTree>
    <p:extLst>
      <p:ext uri="{BB962C8B-B14F-4D97-AF65-F5344CB8AC3E}">
        <p14:creationId xmlns:p14="http://schemas.microsoft.com/office/powerpoint/2010/main" val="2966953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848B8789-A580-4002-A7A7-07778E37B3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54638">
            <a:off x="5170309" y="699910"/>
            <a:ext cx="5463123" cy="564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FF2A30A4-8AEB-4E54-B135-19632BFACD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7677" y="1009123"/>
            <a:ext cx="4707466" cy="573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42EF0F-28D1-4575-8A57-E8C65607BF5E}"/>
              </a:ext>
            </a:extLst>
          </p:cNvPr>
          <p:cNvSpPr/>
          <p:nvPr/>
        </p:nvSpPr>
        <p:spPr>
          <a:xfrm>
            <a:off x="1177988" y="282222"/>
            <a:ext cx="8474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Родилась Софья Леонидовна в Москве 14 мая 1928 года,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Детство писательницы прошло в атмосфере трепетного отношения к искусству, что в дальнейшем определило всю ее жизнь.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487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1A0EC3E-80C2-4951-AB33-44BDB110B4E7}"/>
              </a:ext>
            </a:extLst>
          </p:cNvPr>
          <p:cNvSpPr/>
          <p:nvPr/>
        </p:nvSpPr>
        <p:spPr>
          <a:xfrm>
            <a:off x="338668" y="316090"/>
            <a:ext cx="5441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Её папа был известный художник, поэт и писатель Леонид Евгеньевич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Фейнберг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932B89E6-1D09-4AA5-BD90-EA40055FC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22" y="1511238"/>
            <a:ext cx="4380089" cy="503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5EDA7B74-0A28-42BD-AEB8-46465BCB5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2" y="1346243"/>
            <a:ext cx="3861871" cy="591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4442CF3-0F9A-4F9D-8D63-A80B82764BB4}"/>
              </a:ext>
            </a:extLst>
          </p:cNvPr>
          <p:cNvSpPr/>
          <p:nvPr/>
        </p:nvSpPr>
        <p:spPr>
          <a:xfrm rot="10800000" flipV="1">
            <a:off x="8444089" y="699911"/>
            <a:ext cx="2799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мама–Мария Ивановна Коровина.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79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75595-6F56-43F8-92DB-755E20F00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460" y="365126"/>
            <a:ext cx="4307886" cy="3280117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Мама девочки рано умерла. </a:t>
            </a:r>
            <a:b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Соню воспитывала  новая жена отца талантливая переводчица, поэтесса</a:t>
            </a:r>
          </a:p>
        </p:txBody>
      </p:sp>
      <p:pic>
        <p:nvPicPr>
          <p:cNvPr id="5" name="Picture 4" descr="2">
            <a:extLst>
              <a:ext uri="{FF2B5EF4-FFF2-40B4-BE49-F238E27FC236}">
                <a16:creationId xmlns:a16="http://schemas.microsoft.com/office/drawing/2014/main" id="{74D9D1E6-5914-44A2-BA03-E071C7F7F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523857"/>
            <a:ext cx="4497160" cy="581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BE8041-4F3B-42CB-B2B6-7FA41F9CCB3D}"/>
              </a:ext>
            </a:extLst>
          </p:cNvPr>
          <p:cNvSpPr/>
          <p:nvPr/>
        </p:nvSpPr>
        <p:spPr>
          <a:xfrm>
            <a:off x="741406" y="2557860"/>
            <a:ext cx="34598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Маркова Вера Николаевна. Именно она привила девочке любовь к литературе, к сказкам.</a:t>
            </a:r>
          </a:p>
        </p:txBody>
      </p:sp>
    </p:spTree>
    <p:extLst>
      <p:ext uri="{BB962C8B-B14F-4D97-AF65-F5344CB8AC3E}">
        <p14:creationId xmlns:p14="http://schemas.microsoft.com/office/powerpoint/2010/main" val="328808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Папмамбук: Как становятся сказочниками — Издательство «Белая ворона» /  Albus Corvus">
            <a:extLst>
              <a:ext uri="{FF2B5EF4-FFF2-40B4-BE49-F238E27FC236}">
                <a16:creationId xmlns:a16="http://schemas.microsoft.com/office/drawing/2014/main" id="{1A4B8324-077F-4553-BF51-5D808FA2B0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271" y="492477"/>
            <a:ext cx="6292838" cy="587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32244B5-7D07-4D47-A890-7C90D742F916}"/>
              </a:ext>
            </a:extLst>
          </p:cNvPr>
          <p:cNvSpPr/>
          <p:nvPr/>
        </p:nvSpPr>
        <p:spPr>
          <a:xfrm>
            <a:off x="7281333" y="801510"/>
            <a:ext cx="39849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224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 последних классах школы Соня стала писать стихи, представляя себя в будущем только поэтом</a:t>
            </a:r>
            <a:r>
              <a:rPr lang="ru-RU" dirty="0">
                <a:solidFill>
                  <a:srgbClr val="222426"/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811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BB4591-1F88-4C2E-8D49-91761D551A02}"/>
              </a:ext>
            </a:extLst>
          </p:cNvPr>
          <p:cNvSpPr/>
          <p:nvPr/>
        </p:nvSpPr>
        <p:spPr>
          <a:xfrm>
            <a:off x="5847645" y="496711"/>
            <a:ext cx="54186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Папа Софьи был талантливым художником. Он подготовил Соню к поступлению в художественный институт.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5F8BA48A-0376-4B86-A187-319E2665D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6328" y="958376"/>
            <a:ext cx="4075289" cy="540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816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рокофьева Софья Леонидовна">
            <a:extLst>
              <a:ext uri="{FF2B5EF4-FFF2-40B4-BE49-F238E27FC236}">
                <a16:creationId xmlns:a16="http://schemas.microsoft.com/office/drawing/2014/main" id="{22D1FFBC-50DF-4420-9C81-D8D938B91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004" y="220933"/>
            <a:ext cx="4899729" cy="641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87C0692-9E76-4CD2-AD52-761BFD079017}"/>
              </a:ext>
            </a:extLst>
          </p:cNvPr>
          <p:cNvSpPr/>
          <p:nvPr/>
        </p:nvSpPr>
        <p:spPr>
          <a:xfrm>
            <a:off x="451556" y="609600"/>
            <a:ext cx="40301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Закончив его Софья стала работать художником иллюстратором. </a:t>
            </a: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Но ей больше всего хотелось рисовать мир не красками, а словами.  Она считала, то что она рисует могут видеть только глаза, а то что она пишет, может чувствовать сердце…</a:t>
            </a: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 слов рождалась небывалая сердцу страна- страна сказок.</a:t>
            </a:r>
          </a:p>
        </p:txBody>
      </p:sp>
    </p:spTree>
    <p:extLst>
      <p:ext uri="{BB962C8B-B14F-4D97-AF65-F5344CB8AC3E}">
        <p14:creationId xmlns:p14="http://schemas.microsoft.com/office/powerpoint/2010/main" val="79622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73325B9-D06F-4C5B-8F9E-94A12234EFB2}"/>
              </a:ext>
            </a:extLst>
          </p:cNvPr>
          <p:cNvSpPr/>
          <p:nvPr/>
        </p:nvSpPr>
        <p:spPr>
          <a:xfrm>
            <a:off x="553155" y="857957"/>
            <a:ext cx="41430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ndara" panose="020E0502030303020204" pitchFamily="34" charset="0"/>
              </a:rPr>
              <a:t> Когда у нее появился собственный маленький сынишка.</a:t>
            </a:r>
            <a:r>
              <a:rPr lang="ru-RU" dirty="0"/>
              <a:t> Молодая мама читала своему ребенку сказки, а потом начала придумывать и записывать новые истории.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73D6978-AAEF-4D36-8AD3-657E67436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2919" y="742017"/>
            <a:ext cx="7053615" cy="564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909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D2930-67B5-40EC-AC31-4258C779C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481" y="214959"/>
            <a:ext cx="10748319" cy="1475730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авнее увлечение поэзией дало о себе знать, и первыми были изданы все-таки ее стихи для детей, вошедшие в книгу «Кто лучше?» </a:t>
            </a:r>
          </a:p>
        </p:txBody>
      </p:sp>
      <p:pic>
        <p:nvPicPr>
          <p:cNvPr id="3" name="Picture 2" descr="Софья Прокофьева: Кто лучше? Ах, как сложно ответить на вопрос | Детская  литература">
            <a:extLst>
              <a:ext uri="{FF2B5EF4-FFF2-40B4-BE49-F238E27FC236}">
                <a16:creationId xmlns:a16="http://schemas.microsoft.com/office/drawing/2014/main" id="{4244E5AA-CF63-4A76-ABC9-D30C7D842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1685" y="1162756"/>
            <a:ext cx="4245292" cy="548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39535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Стандартная">
      <a:dk1>
        <a:srgbClr val="000000"/>
      </a:dk1>
      <a:lt1>
        <a:srgbClr val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Festival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543</Words>
  <Application>Microsoft Office PowerPoint</Application>
  <PresentationFormat>Широкоэкранный</PresentationFormat>
  <Paragraphs>21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Aharoni</vt:lpstr>
      <vt:lpstr>Arial</vt:lpstr>
      <vt:lpstr>Avenir Next LT Pro</vt:lpstr>
      <vt:lpstr>Calibri</vt:lpstr>
      <vt:lpstr>Candara</vt:lpstr>
      <vt:lpstr>Georgia</vt:lpstr>
      <vt:lpstr>Tahoma</vt:lpstr>
      <vt:lpstr>Times New Roman</vt:lpstr>
      <vt:lpstr>ShapesVTI</vt:lpstr>
      <vt:lpstr>Софья Леонидовна Прокофьева</vt:lpstr>
      <vt:lpstr>Презентация PowerPoint</vt:lpstr>
      <vt:lpstr>Презентация PowerPoint</vt:lpstr>
      <vt:lpstr> Мама девочки рано умерла.   Соню воспитывала  новая жена отца талантливая переводчица, поэтесса</vt:lpstr>
      <vt:lpstr>Презентация PowerPoint</vt:lpstr>
      <vt:lpstr>Презентация PowerPoint</vt:lpstr>
      <vt:lpstr>Презентация PowerPoint</vt:lpstr>
      <vt:lpstr>Презентация PowerPoint</vt:lpstr>
      <vt:lpstr>Давнее увлечение поэзией дало о себе знать, и первыми были изданы все-таки ее стихи для детей, вошедшие в книгу «Кто лучше?» </vt:lpstr>
      <vt:lpstr>             Первая сказка писательницы «Неизвестный с хвостом» имела большой успех.  </vt:lpstr>
      <vt:lpstr>Презентация PowerPoint</vt:lpstr>
      <vt:lpstr>Презентация PowerPoint</vt:lpstr>
      <vt:lpstr>Всеми известная книга приключение желтого чемоданчика имела реальною предысторию. Софья Леонидовна ехала в поезде в Прибалтику и у ее соседа был тоже точно такой же кожаный чемодан. Он по ошибке открыл ее чемодан и увидел рукописи, а не свои инструменты. Тогда они посмеялись,  пофантазировали, чтобы могло бы случиться, если бы попутчики перепутали чемоданы. И эти всевозможные истории чемодана воплотились в книги «Приключение желтого чемоданчика»</vt:lpstr>
      <vt:lpstr>Презентация PowerPoint</vt:lpstr>
      <vt:lpstr> Конечно же вы все знаете этих девочек.  Жили на свете Маша и Зойка. Маша была девочкой доброй и послушной. А вот Зойку не случайно называли Ойкой. Любила она покапризничать и все время повторяла: "Ой, не хочу! Ой, не буду!" Может, поэтому Ойка все время попадала в неприятные истории?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Софья Леонидовна Прокофьева</dc:title>
  <dc:creator>элеонора бозюкова</dc:creator>
  <cp:lastModifiedBy>элеонора бозюкова</cp:lastModifiedBy>
  <cp:revision>31</cp:revision>
  <dcterms:created xsi:type="dcterms:W3CDTF">2020-11-23T19:23:04Z</dcterms:created>
  <dcterms:modified xsi:type="dcterms:W3CDTF">2020-11-25T16:22:09Z</dcterms:modified>
</cp:coreProperties>
</file>