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Роль воздуха в жизни растений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0" r="11827" b="24648"/>
          <a:stretch/>
        </p:blipFill>
        <p:spPr>
          <a:xfrm>
            <a:off x="4932040" y="1052736"/>
            <a:ext cx="3241772" cy="40324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90" t="17402" r="13776" b="17514"/>
          <a:stretch/>
        </p:blipFill>
        <p:spPr>
          <a:xfrm>
            <a:off x="755576" y="1133888"/>
            <a:ext cx="3002402" cy="38255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6078" y="5229200"/>
            <a:ext cx="2823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Накрыли часть листьев </a:t>
            </a:r>
          </a:p>
          <a:p>
            <a:pPr algn="ctr"/>
            <a:r>
              <a:rPr lang="ru-RU" sz="2000" b="1" dirty="0" smtClean="0"/>
              <a:t>бутылкой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5229200"/>
            <a:ext cx="1976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Убрали бутылку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191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565" y="1112692"/>
            <a:ext cx="5616624" cy="432048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8497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Ребята, посмотрите на модель нашей планеты Земля – глобус. Какого цвета на нем больше?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5733256"/>
            <a:ext cx="727280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Да, СИНЕГО И ГОЛУБОГО.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Это </a:t>
            </a:r>
            <a:r>
              <a:rPr lang="ru-RU" sz="2800" dirty="0">
                <a:solidFill>
                  <a:srgbClr val="002060"/>
                </a:solidFill>
              </a:rPr>
              <a:t>вода – моря и океаны нашей планеты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3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77686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ода </a:t>
            </a:r>
            <a:r>
              <a:rPr lang="ru-RU" sz="2400" b="1" dirty="0">
                <a:solidFill>
                  <a:srgbClr val="7030A0"/>
                </a:solidFill>
              </a:rPr>
              <a:t>поит все живое: поля, леса, луга.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Без </a:t>
            </a:r>
            <a:r>
              <a:rPr lang="ru-RU" sz="2400" b="1" dirty="0">
                <a:solidFill>
                  <a:srgbClr val="7030A0"/>
                </a:solidFill>
              </a:rPr>
              <a:t>нее не могут жить ни звери, ни птицы, ни растения, ни люди.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7"/>
            <a:ext cx="8568952" cy="39703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Но вода не только поит, но и кормит.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 </a:t>
            </a:r>
            <a:r>
              <a:rPr lang="ru-RU" sz="2800" b="1" dirty="0">
                <a:solidFill>
                  <a:srgbClr val="7030A0"/>
                </a:solidFill>
              </a:rPr>
              <a:t>морях, реках и озерах водится рыба.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Рыбаки </a:t>
            </a:r>
            <a:r>
              <a:rPr lang="ru-RU" sz="2800" b="1" dirty="0">
                <a:solidFill>
                  <a:srgbClr val="7030A0"/>
                </a:solidFill>
              </a:rPr>
              <a:t>добывают ее на рыболовных судах. Электростанции вырабатывают электричество с помощью воды.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</a:rPr>
              <a:t>В</a:t>
            </a:r>
            <a:r>
              <a:rPr lang="ru-RU" sz="2800" b="1" dirty="0" smtClean="0">
                <a:solidFill>
                  <a:srgbClr val="7030A0"/>
                </a:solidFill>
              </a:rPr>
              <a:t>одой </a:t>
            </a:r>
            <a:r>
              <a:rPr lang="ru-RU" sz="2800" b="1" dirty="0">
                <a:solidFill>
                  <a:srgbClr val="7030A0"/>
                </a:solidFill>
              </a:rPr>
              <a:t>люди умываются, моют машины и дороги.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По </a:t>
            </a:r>
            <a:r>
              <a:rPr lang="ru-RU" sz="2800" b="1" dirty="0">
                <a:solidFill>
                  <a:srgbClr val="7030A0"/>
                </a:solidFill>
              </a:rPr>
              <a:t>морям и океанам плывет водный транспорт – суда, везущие грузы и пассажиров. Без воды нельзя приготовить еду, лекарства, и многое </a:t>
            </a:r>
            <a:r>
              <a:rPr lang="ru-RU" sz="2800" b="1" dirty="0" smtClean="0">
                <a:solidFill>
                  <a:srgbClr val="7030A0"/>
                </a:solidFill>
              </a:rPr>
              <a:t>другое.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1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2"/>
            <a:ext cx="540060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Значение воды для жизни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7560840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Посмотрите, долгое </a:t>
            </a:r>
            <a:r>
              <a:rPr lang="ru-RU" sz="3200" b="1" dirty="0">
                <a:solidFill>
                  <a:srgbClr val="002060"/>
                </a:solidFill>
              </a:rPr>
              <a:t>время </a:t>
            </a:r>
            <a:r>
              <a:rPr lang="ru-RU" sz="3200" b="1" dirty="0" smtClean="0">
                <a:solidFill>
                  <a:srgbClr val="002060"/>
                </a:solidFill>
              </a:rPr>
              <a:t>комнатное растение не поливали. И что мы видим?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37" t="9213" r="3919" b="26843"/>
          <a:stretch/>
        </p:blipFill>
        <p:spPr>
          <a:xfrm>
            <a:off x="1043608" y="2370740"/>
            <a:ext cx="3084163" cy="38980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149080"/>
            <a:ext cx="79208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ДО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t="42818" r="44470" b="3415"/>
          <a:stretch/>
        </p:blipFill>
        <p:spPr>
          <a:xfrm>
            <a:off x="4644008" y="2385352"/>
            <a:ext cx="4157863" cy="3277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88224" y="5877272"/>
            <a:ext cx="109517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ПОСЛЕ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6494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04856" cy="56938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Дети, всем живым существам, в том числе и человеку, необходимы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u="sng" dirty="0" smtClean="0">
                <a:solidFill>
                  <a:srgbClr val="FF0000"/>
                </a:solidFill>
              </a:rPr>
              <a:t>СОЛНЦЕ,ВОЗДУХ И ВОДА</a:t>
            </a:r>
            <a:r>
              <a:rPr lang="ru-RU" sz="4400" b="1" dirty="0" smtClean="0">
                <a:solidFill>
                  <a:srgbClr val="FF0000"/>
                </a:solidFill>
              </a:rPr>
              <a:t>!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Чтобы </a:t>
            </a:r>
            <a:r>
              <a:rPr lang="ru-RU" sz="4000" b="1" dirty="0">
                <a:solidFill>
                  <a:srgbClr val="FF0000"/>
                </a:solidFill>
              </a:rPr>
              <a:t>не болеть нужно быть здоровым – больше гулять на свежем воздухе, содержать тело в чистоте и заниматься спортом</a:t>
            </a:r>
            <a:r>
              <a:rPr lang="ru-RU" sz="4000" b="1" dirty="0" smtClean="0">
                <a:solidFill>
                  <a:srgbClr val="FF0000"/>
                </a:solidFill>
              </a:rPr>
              <a:t>. </a:t>
            </a:r>
            <a:r>
              <a:rPr lang="ru-RU" sz="4000" b="1" dirty="0">
                <a:solidFill>
                  <a:srgbClr val="FF0000"/>
                </a:solidFill>
              </a:rPr>
              <a:t>В здоровом теле здоровый дух!</a:t>
            </a:r>
          </a:p>
        </p:txBody>
      </p:sp>
    </p:spTree>
    <p:extLst>
      <p:ext uri="{BB962C8B-B14F-4D97-AF65-F5344CB8AC3E}">
        <p14:creationId xmlns:p14="http://schemas.microsoft.com/office/powerpoint/2010/main" val="142752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496944" cy="50783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Дорогие дети и родители ,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предлагаю вам провести такой же опыт: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Понаблюдать произрастание лука в разных условиях .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1. На свету, с поливом.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2. Без полива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3. Без воздуха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4. Без света, в темном месте.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2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1"/>
          <a:stretch/>
        </p:blipFill>
        <p:spPr>
          <a:xfrm>
            <a:off x="452998" y="404664"/>
            <a:ext cx="8352927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8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136904" cy="5509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Сделайте все как на картинке.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Сфотографируйте в самом начале работы,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Сначала берете 4 луковицы выращиваете все на подоконнике 7 дней, затем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1. Один оставляете на подоконнике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2. Второй перестаете поливать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3. Третий накрываете бутылкой, но поливаете,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4.Четвертый </a:t>
            </a:r>
            <a:r>
              <a:rPr lang="ru-RU" sz="3200" b="1" dirty="0">
                <a:solidFill>
                  <a:srgbClr val="7030A0"/>
                </a:solidFill>
              </a:rPr>
              <a:t>убираете в темное место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Ждем опять 7 дней, смотрим, фотографируем.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8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9" y="908720"/>
            <a:ext cx="7200800" cy="45243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b="1" smtClean="0">
                <a:solidFill>
                  <a:srgbClr val="FF0000"/>
                </a:solidFill>
              </a:rPr>
              <a:t>ЖЕЛАЮ УСПЕХОВ!!!</a:t>
            </a:r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Ждем результаты опытов.</a:t>
            </a: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7030A0"/>
                </a:solidFill>
              </a:rPr>
              <a:t>Цель: </a:t>
            </a:r>
            <a:endParaRPr lang="ru-RU" sz="3600" b="1" u="sng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расширять </a:t>
            </a:r>
            <a:r>
              <a:rPr lang="ru-RU" sz="3200" dirty="0">
                <a:solidFill>
                  <a:srgbClr val="7030A0"/>
                </a:solidFill>
              </a:rPr>
              <a:t>представления о важных компонентах здорового образа жизни – солнце, воздухе и воде.</a:t>
            </a:r>
          </a:p>
          <a:p>
            <a:pPr algn="ctr"/>
            <a:r>
              <a:rPr lang="ru-RU" sz="3600" b="1" u="sng" dirty="0">
                <a:solidFill>
                  <a:srgbClr val="7030A0"/>
                </a:solidFill>
              </a:rPr>
              <a:t>Задачи: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7030A0"/>
                </a:solidFill>
              </a:rPr>
              <a:t>расширять представления детей о неживой природе: солнце, воздухе и воде</a:t>
            </a:r>
            <a:r>
              <a:rPr lang="ru-RU" sz="3200" dirty="0" smtClean="0">
                <a:solidFill>
                  <a:srgbClr val="7030A0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7030A0"/>
                </a:solidFill>
              </a:rPr>
              <a:t>Показать необходимость солнца, воздуха</a:t>
            </a:r>
            <a:r>
              <a:rPr lang="ru-RU" sz="3200" dirty="0">
                <a:solidFill>
                  <a:srgbClr val="7030A0"/>
                </a:solidFill>
              </a:rPr>
              <a:t>, воды </a:t>
            </a:r>
            <a:r>
              <a:rPr lang="ru-RU" sz="3200" dirty="0" smtClean="0">
                <a:solidFill>
                  <a:srgbClr val="7030A0"/>
                </a:solidFill>
              </a:rPr>
              <a:t>для всего живого на Земле;</a:t>
            </a:r>
            <a:endParaRPr lang="ru-RU" sz="3200" dirty="0">
              <a:solidFill>
                <a:srgbClr val="7030A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7030A0"/>
                </a:solidFill>
              </a:rPr>
              <a:t>развивать </a:t>
            </a:r>
            <a:r>
              <a:rPr lang="ru-RU" sz="3200" dirty="0">
                <a:solidFill>
                  <a:srgbClr val="7030A0"/>
                </a:solidFill>
              </a:rPr>
              <a:t>познавательный интерес.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7030A0"/>
                </a:solidFill>
              </a:rPr>
              <a:t>воспитывать потребность в здоровом образе жизни</a:t>
            </a:r>
            <a:r>
              <a:rPr lang="ru-RU" sz="2800" dirty="0">
                <a:solidFill>
                  <a:srgbClr val="7030A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8109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352928" cy="507831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Ребята, вы уже знаете, </a:t>
            </a:r>
            <a:r>
              <a:rPr lang="ru-RU" sz="3600" b="1" dirty="0" smtClean="0">
                <a:solidFill>
                  <a:srgbClr val="7030A0"/>
                </a:solidFill>
              </a:rPr>
              <a:t>что наша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планета </a:t>
            </a:r>
            <a:r>
              <a:rPr lang="ru-RU" sz="3600" b="1" dirty="0">
                <a:solidFill>
                  <a:srgbClr val="C00000"/>
                </a:solidFill>
              </a:rPr>
              <a:t>Земля </a:t>
            </a:r>
            <a:endParaRPr lang="ru-RU" sz="3600" b="1" dirty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находится </a:t>
            </a:r>
            <a:r>
              <a:rPr lang="ru-RU" sz="3600" b="1" dirty="0">
                <a:solidFill>
                  <a:srgbClr val="7030A0"/>
                </a:solidFill>
              </a:rPr>
              <a:t>в космосе</a:t>
            </a:r>
            <a:r>
              <a:rPr lang="ru-RU" sz="3600" b="1" dirty="0" smtClean="0">
                <a:solidFill>
                  <a:srgbClr val="7030A0"/>
                </a:solidFill>
              </a:rPr>
              <a:t>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вместе с другими планетами и звездами. И есть в космосе одна очень большая </a:t>
            </a:r>
            <a:r>
              <a:rPr lang="ru-RU" sz="3600" b="1" dirty="0" smtClean="0">
                <a:solidFill>
                  <a:srgbClr val="7030A0"/>
                </a:solidFill>
              </a:rPr>
              <a:t>звезда.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Как </a:t>
            </a:r>
            <a:r>
              <a:rPr lang="ru-RU" sz="3600" b="1" dirty="0">
                <a:solidFill>
                  <a:srgbClr val="7030A0"/>
                </a:solidFill>
              </a:rPr>
              <a:t>Вы думаете, как называется эта звезда? </a:t>
            </a:r>
            <a:endParaRPr lang="ru-RU" sz="3600" b="1" dirty="0">
              <a:solidFill>
                <a:srgbClr val="7030A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И звезда </a:t>
            </a:r>
            <a:r>
              <a:rPr lang="ru-RU" sz="3600" b="1" dirty="0" smtClean="0">
                <a:solidFill>
                  <a:srgbClr val="7030A0"/>
                </a:solidFill>
              </a:rPr>
              <a:t>это называется </a:t>
            </a:r>
            <a:r>
              <a:rPr lang="ru-RU" sz="3600" b="1" dirty="0" smtClean="0">
                <a:solidFill>
                  <a:srgbClr val="FF0000"/>
                </a:solidFill>
              </a:rPr>
              <a:t>Солнце</a:t>
            </a:r>
            <a:r>
              <a:rPr lang="ru-RU" sz="3600" b="1" dirty="0">
                <a:solidFill>
                  <a:srgbClr val="7030A0"/>
                </a:solidFill>
              </a:rPr>
              <a:t>! 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87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7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8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72817"/>
            <a:ext cx="7620000" cy="46805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138499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Наша планета Земля непрерывно движется вокруг Солнца. Когда одна ее часть освещена Солнцем – там день, другая находится в темноте – там ночь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3" y="4113076"/>
            <a:ext cx="906017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ДЕНЬ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4941168"/>
            <a:ext cx="931345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НОЧЬ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5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8208912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/>
              <a:t>Солнце дает нашей планете много света и тепла, хотя находится очень-очень далеко от нас. Давайте посмотрим, может ли живая природа обходиться без солнечного света и тепла.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58990" y="317737"/>
            <a:ext cx="7848872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Роль </a:t>
            </a:r>
            <a:r>
              <a:rPr lang="ru-RU" sz="3200" b="1" dirty="0" smtClean="0">
                <a:solidFill>
                  <a:srgbClr val="FF0000"/>
                </a:solidFill>
              </a:rPr>
              <a:t>солнечного света </a:t>
            </a:r>
            <a:r>
              <a:rPr lang="ru-RU" sz="3200" b="1" dirty="0">
                <a:solidFill>
                  <a:srgbClr val="FF0000"/>
                </a:solidFill>
              </a:rPr>
              <a:t>в жизни растений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21088"/>
            <a:ext cx="8208912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Посмотрим пример:</a:t>
            </a:r>
          </a:p>
          <a:p>
            <a:r>
              <a:rPr lang="ru-RU" sz="3200" b="1" dirty="0" smtClean="0"/>
              <a:t>Одновременно </a:t>
            </a:r>
            <a:r>
              <a:rPr lang="ru-RU" sz="3200" b="1" dirty="0"/>
              <a:t>выращивали два растения одного и того же вида, но в разных условиях: одно – на свету, а второе – в темном месте.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9713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848872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Видите, ребята, растению, которое росло в темноте плохо без света, оно перестало расти. Без света растения жить не могут.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03747"/>
            <a:ext cx="7731259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6"/>
          <a:stretch/>
        </p:blipFill>
        <p:spPr>
          <a:xfrm>
            <a:off x="323529" y="620688"/>
            <a:ext cx="8568952" cy="49685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08006" y="5044827"/>
            <a:ext cx="20522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( Воздух.)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2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9"/>
            <a:ext cx="8136904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Всю нашу </a:t>
            </a:r>
            <a:r>
              <a:rPr lang="ru-RU" sz="2800" b="1" dirty="0">
                <a:solidFill>
                  <a:srgbClr val="7030A0"/>
                </a:solidFill>
              </a:rPr>
              <a:t>планету Земля окружает голубая «воздушная рубашка</a:t>
            </a:r>
            <a:r>
              <a:rPr lang="ru-RU" sz="2800" b="1" dirty="0" smtClean="0">
                <a:solidFill>
                  <a:srgbClr val="7030A0"/>
                </a:solidFill>
              </a:rPr>
              <a:t>», которая </a:t>
            </a:r>
            <a:r>
              <a:rPr lang="ru-RU" sz="2800" b="1" dirty="0">
                <a:solidFill>
                  <a:srgbClr val="7030A0"/>
                </a:solidFill>
              </a:rPr>
              <a:t>оберегает нашу </a:t>
            </a:r>
            <a:r>
              <a:rPr lang="ru-RU" sz="2800" b="1" dirty="0" smtClean="0">
                <a:solidFill>
                  <a:srgbClr val="7030A0"/>
                </a:solidFill>
              </a:rPr>
              <a:t>планету.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28" y="1924926"/>
            <a:ext cx="6372708" cy="459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552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Мерген</dc:creator>
  <cp:lastModifiedBy>Мерген</cp:lastModifiedBy>
  <cp:revision>14</cp:revision>
  <dcterms:created xsi:type="dcterms:W3CDTF">2020-04-20T01:42:45Z</dcterms:created>
  <dcterms:modified xsi:type="dcterms:W3CDTF">2020-04-20T07:30:15Z</dcterms:modified>
</cp:coreProperties>
</file>