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30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59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75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67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7975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83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834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540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6175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447133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90893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95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300">
          <a:ln w="11430" cmpd="sng">
            <a:solidFill>
              <a:schemeClr val="accent1">
                <a:tint val="10000"/>
              </a:schemeClr>
            </a:solidFill>
            <a:prstDash val="solid"/>
            <a:miter lim="800000"/>
          </a:ln>
          <a:solidFill>
            <a:schemeClr val="tx2">
              <a:lumMod val="50000"/>
            </a:schemeClr>
          </a:solidFill>
          <a:effectLst>
            <a:glow rad="45500">
              <a:schemeClr val="accent1">
                <a:satMod val="220000"/>
                <a:alpha val="35000"/>
              </a:schemeClr>
            </a:glo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534400" cy="344805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Свёртывание раствора белка.</a:t>
            </a:r>
            <a:endParaRPr lang="ru-RU" sz="6000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bigslide.ru/images/38/37730/96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bigslide.ru/images/38/37730/96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Выпадает осадок химического соединения белка с тяжёлым металлом. Для нашего организма, да и для организма животных соли тяжёлых металлов – ядовитые вещества, способствующие разрушению белка!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Реакция по определению белка</a:t>
            </a:r>
            <a:r>
              <a:rPr lang="ru-RU" dirty="0" smtClean="0"/>
              <a:t> - </a:t>
            </a:r>
            <a:r>
              <a:rPr lang="ru-RU" b="1" dirty="0" err="1" smtClean="0"/>
              <a:t>биуретовая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Такая реакция характерна для всех соединений с пептидной связью (CO-NH)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dirty="0" smtClean="0"/>
              <a:t>Белок + CuSO</a:t>
            </a:r>
            <a:r>
              <a:rPr lang="ru-RU" baseline="-25000" dirty="0" smtClean="0"/>
              <a:t>4</a:t>
            </a:r>
            <a:r>
              <a:rPr lang="ru-RU" dirty="0" smtClean="0"/>
              <a:t> + </a:t>
            </a:r>
            <a:r>
              <a:rPr lang="ru-RU" dirty="0" err="1" smtClean="0"/>
              <a:t>NaOH</a:t>
            </a:r>
            <a:r>
              <a:rPr lang="ru-RU" dirty="0" smtClean="0"/>
              <a:t> -----&gt; красно-фиолетовое окрашивание.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1 мл исследуемого 1% раствора белка добавляют равный объем 10 % раствора </a:t>
            </a:r>
            <a:r>
              <a:rPr lang="ru-RU" u="sng" dirty="0" err="1" smtClean="0"/>
              <a:t>гидроксида</a:t>
            </a:r>
            <a:r>
              <a:rPr lang="ru-RU" u="sng" dirty="0" smtClean="0"/>
              <a:t> натрия</a:t>
            </a:r>
            <a:r>
              <a:rPr lang="ru-RU" dirty="0" smtClean="0"/>
              <a:t> (</a:t>
            </a:r>
            <a:r>
              <a:rPr lang="ru-RU" dirty="0" err="1" smtClean="0"/>
              <a:t>NaOH</a:t>
            </a:r>
            <a:r>
              <a:rPr lang="ru-RU" dirty="0" smtClean="0"/>
              <a:t>) щелочи и затем 2-3 капли 1 % раствора </a:t>
            </a:r>
            <a:r>
              <a:rPr lang="ru-RU" u="sng" dirty="0" smtClean="0"/>
              <a:t>сульфата меди</a:t>
            </a:r>
            <a:r>
              <a:rPr lang="ru-RU" dirty="0" smtClean="0"/>
              <a:t> (CuSO</a:t>
            </a:r>
            <a:r>
              <a:rPr lang="ru-RU" baseline="-25000" dirty="0" smtClean="0"/>
              <a:t>4</a:t>
            </a:r>
            <a:r>
              <a:rPr lang="ru-RU" dirty="0" smtClean="0"/>
              <a:t>). разбавленного, почти бесцветного раствора медного купороса.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Наблюдаем изменение цвета раствора на красный, затем фиолетовый и сине-фиолетовый.</a:t>
            </a:r>
            <a:endParaRPr lang="ru-RU" dirty="0"/>
          </a:p>
        </p:txBody>
      </p:sp>
      <p:pic>
        <p:nvPicPr>
          <p:cNvPr id="24578" name="Picture 2" descr="Иллюстрация к комментар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124200"/>
            <a:ext cx="3276600" cy="3114676"/>
          </a:xfrm>
          <a:prstGeom prst="rect">
            <a:avLst/>
          </a:prstGeom>
          <a:noFill/>
        </p:spPr>
      </p:pic>
      <p:pic>
        <p:nvPicPr>
          <p:cNvPr id="24580" name="Picture 4" descr="Биуретовая реак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971800"/>
            <a:ext cx="1905000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Определение углеводов</a:t>
            </a:r>
            <a:br>
              <a:rPr lang="ru-RU" sz="2700" dirty="0" smtClean="0"/>
            </a:br>
            <a:r>
              <a:rPr lang="ru-RU" sz="2700" u="sng" dirty="0" smtClean="0"/>
              <a:t>Оборудование</a:t>
            </a:r>
            <a:r>
              <a:rPr lang="ru-RU" sz="2700" dirty="0" smtClean="0"/>
              <a:t> :раствор йода, вода ,пипетка , хлеб, крахмал, сырой картофель</a:t>
            </a:r>
            <a:br>
              <a:rPr lang="ru-RU" sz="27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Крахмал</a:t>
            </a:r>
            <a:endParaRPr lang="ru-RU" dirty="0"/>
          </a:p>
        </p:txBody>
      </p:sp>
      <p:pic>
        <p:nvPicPr>
          <p:cNvPr id="34818" name="Picture 2" descr="Картинки по запросу крахмал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09800"/>
            <a:ext cx="3995071" cy="3221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Растворимость крахмала в воде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Растворимость в холодной воде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pandia.ru/text/80/254/images/image001_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438400"/>
            <a:ext cx="37338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Растворимость в горячей в воде</a:t>
            </a:r>
            <a:endParaRPr lang="ru-RU" dirty="0"/>
          </a:p>
        </p:txBody>
      </p:sp>
      <p:pic>
        <p:nvPicPr>
          <p:cNvPr id="16386" name="Picture 2" descr="https://pandia.ru/text/80/254/images/image002_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010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Крахмал - белый порошок, скрипит при сжатии, нерастворимый в холодной воде. В горячей воде он набухает и образует клейстер.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Проверили реакцию йода с крахмалом.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Капнули раствор йода на картофель.</a:t>
            </a:r>
            <a:endParaRPr lang="ru-RU" dirty="0"/>
          </a:p>
        </p:txBody>
      </p:sp>
      <p:pic>
        <p:nvPicPr>
          <p:cNvPr id="17410" name="Picture 2" descr="https://pandia.ru/text/80/254/images/image007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4114800" cy="2286000"/>
          </a:xfrm>
          <a:prstGeom prst="rect">
            <a:avLst/>
          </a:prstGeom>
          <a:noFill/>
        </p:spPr>
      </p:pic>
      <p:pic>
        <p:nvPicPr>
          <p:cNvPr id="17412" name="Picture 4" descr="https://pandia.ru/text/80/254/images/image008_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09800"/>
            <a:ext cx="3276600" cy="2362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9600" y="48768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Бурый цвет йода превратился в тёмно-фиолетовый. Значит, в картофеле содержится много крахмала.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Проверили наличие крахмала в хлебе.</a:t>
            </a:r>
            <a:endParaRPr lang="ru-RU" dirty="0"/>
          </a:p>
        </p:txBody>
      </p:sp>
      <p:pic>
        <p:nvPicPr>
          <p:cNvPr id="19458" name="Picture 2" descr="https://pandia.ru/text/80/254/images/image009_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4191000" cy="2362200"/>
          </a:xfrm>
          <a:prstGeom prst="rect">
            <a:avLst/>
          </a:prstGeom>
          <a:noFill/>
        </p:spPr>
      </p:pic>
      <p:pic>
        <p:nvPicPr>
          <p:cNvPr id="19460" name="Picture 4" descr="https://pandia.ru/text/80/254/images/image010_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00200"/>
            <a:ext cx="3962400" cy="2362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62000" y="4950261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хлебе мы увидели сине-фиолетовое пятно, значит, в хлебе крахмал содержится.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белка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яичный сырой белок. </a:t>
            </a:r>
            <a:endParaRPr lang="ru-RU" dirty="0"/>
          </a:p>
        </p:txBody>
      </p:sp>
      <p:pic>
        <p:nvPicPr>
          <p:cNvPr id="20482" name="Picture 2" descr="Картинки по запросу картинка белковый раств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4286250" cy="285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05400" y="15240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Яичный сырой белок. 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Поместим белок + вода в химический стакан, и будем нагревать на медленном огне до кипения. Растворим немного соли в белковом растворе и прильём немного Оцет (уксусную кислоту).</a:t>
            </a:r>
            <a:endParaRPr lang="ru-RU" dirty="0"/>
          </a:p>
        </p:txBody>
      </p:sp>
      <p:pic>
        <p:nvPicPr>
          <p:cNvPr id="23554" name="Picture 2" descr="Определение бе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733800"/>
            <a:ext cx="1905000" cy="23336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4343400"/>
            <a:ext cx="525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В результате реакции увидим, что из раствора будут выпадать белые хлопья.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56</TotalTime>
  <Words>210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Свёртывание раствора белка.</vt:lpstr>
      <vt:lpstr>Определение углеводов Оборудование :раствор йода, вода ,пипетка , хлеб, крахмал, сырой картофель  </vt:lpstr>
      <vt:lpstr>Растворимость крахмала в воде</vt:lpstr>
      <vt:lpstr>Растворимость в горячей в воде</vt:lpstr>
      <vt:lpstr>Выводы:</vt:lpstr>
      <vt:lpstr>Проверили реакцию йода с крахмалом.</vt:lpstr>
      <vt:lpstr>Проверили наличие крахмала в хлебе.</vt:lpstr>
      <vt:lpstr>Определение белка</vt:lpstr>
      <vt:lpstr>Опыт</vt:lpstr>
      <vt:lpstr>Слайд 10</vt:lpstr>
      <vt:lpstr>Слайд 11</vt:lpstr>
      <vt:lpstr>Вывод</vt:lpstr>
      <vt:lpstr>Реакция по определению белка - биуретовая</vt:lpstr>
      <vt:lpstr>Опыт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Инструктаж по БЖ. Лабораторная работа 1.Определение органических молекул (липиды, углеводы, белки).</dc:title>
  <dc:creator>delux</dc:creator>
  <cp:lastModifiedBy>Юлия</cp:lastModifiedBy>
  <cp:revision>9</cp:revision>
  <dcterms:created xsi:type="dcterms:W3CDTF">2019-09-28T15:15:03Z</dcterms:created>
  <dcterms:modified xsi:type="dcterms:W3CDTF">2020-11-25T17:38:43Z</dcterms:modified>
</cp:coreProperties>
</file>