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00EAF-16A8-4BEB-A571-048960F14826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00228-2CEA-4F3F-A717-1FE4396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HP\Desktop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HP\Desktop\kisspng-paint-brushes-image-painting-clip-art-portable-net-5bf4cb46e6b823.3766367715427694789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0"/>
            <a:ext cx="2699792" cy="14847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7544" y="33265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МДОУ «Детский сад №11 «Вишенка» города Вольска </a:t>
            </a:r>
          </a:p>
          <a:p>
            <a:pPr algn="ctr"/>
            <a:r>
              <a:rPr lang="ru-RU" b="1" dirty="0" smtClean="0"/>
              <a:t>Саратовской области» 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2060848"/>
            <a:ext cx="62209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«</a:t>
            </a:r>
            <a:r>
              <a:rPr lang="ru-RU" sz="4000" b="1" dirty="0" err="1" smtClean="0">
                <a:solidFill>
                  <a:srgbClr val="002060"/>
                </a:solidFill>
              </a:rPr>
              <a:t>Здоровьесберегающие</a:t>
            </a:r>
            <a:r>
              <a:rPr lang="ru-RU" sz="4000" b="1" dirty="0" smtClean="0">
                <a:solidFill>
                  <a:srgbClr val="002060"/>
                </a:solidFill>
              </a:rPr>
              <a:t> технологии в изобразительной деятельности»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580526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 : Миронова Е.Г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 </a:t>
            </a:r>
            <a:r>
              <a:rPr lang="ru-RU" sz="2000" b="1" dirty="0"/>
              <a:t>Пальчиковая </a:t>
            </a:r>
            <a:r>
              <a:rPr lang="ru-RU" sz="2000" b="1" dirty="0" smtClean="0"/>
              <a:t>гимнастика на </a:t>
            </a:r>
            <a:r>
              <a:rPr lang="ru-RU" sz="2000" b="1" dirty="0"/>
              <a:t>занятиях по рисованию проводится с целью снятия напряжения мышц рук.</a:t>
            </a:r>
            <a:endParaRPr lang="ru-RU" sz="2000" dirty="0"/>
          </a:p>
          <a:p>
            <a:pPr algn="ctr"/>
            <a:endParaRPr lang="ru-RU" sz="2000" dirty="0"/>
          </a:p>
          <a:p>
            <a:pPr algn="ctr"/>
            <a:endParaRPr lang="ru-RU" sz="2000" b="1" dirty="0"/>
          </a:p>
        </p:txBody>
      </p:sp>
      <p:pic>
        <p:nvPicPr>
          <p:cNvPr id="6146" name="Picture 2" descr="C:\Users\HP\Desktop\здоровье\IMG_20201123_1554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24744"/>
            <a:ext cx="3923928" cy="3312368"/>
          </a:xfrm>
          <a:prstGeom prst="rect">
            <a:avLst/>
          </a:prstGeom>
          <a:noFill/>
        </p:spPr>
      </p:pic>
      <p:pic>
        <p:nvPicPr>
          <p:cNvPr id="6147" name="Picture 3" descr="C:\Users\HP\Desktop\здоровье\IMG_20201120_0929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1988840"/>
            <a:ext cx="3644669" cy="4653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 Наблюдения на прогулке</a:t>
            </a:r>
            <a:endParaRPr lang="ru-RU" sz="2000" dirty="0"/>
          </a:p>
          <a:p>
            <a:pPr algn="ctr"/>
            <a:endParaRPr lang="ru-RU" sz="2000" dirty="0"/>
          </a:p>
          <a:p>
            <a:pPr algn="ctr"/>
            <a:endParaRPr lang="ru-RU" sz="2000" b="1" dirty="0"/>
          </a:p>
        </p:txBody>
      </p:sp>
      <p:pic>
        <p:nvPicPr>
          <p:cNvPr id="7170" name="Picture 2" descr="C:\Users\HP\Desktop\здоровье\IMG_20201120_1107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556792"/>
            <a:ext cx="7380312" cy="4181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8208912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  </a:t>
            </a:r>
            <a:r>
              <a:rPr lang="ru-RU" sz="3600" b="1" dirty="0"/>
              <a:t>Таким образом, </a:t>
            </a:r>
            <a:r>
              <a:rPr lang="ru-RU" sz="3600" b="1" dirty="0" err="1"/>
              <a:t>здоровьесберегающие</a:t>
            </a:r>
            <a:r>
              <a:rPr lang="ru-RU" sz="3600" b="1" dirty="0"/>
              <a:t> технологии направлены на сохранение и укрепление здоровья каждого воспитанника, способствует снижению заболеваемости и облегчает адаптацию ребенка к школьным нагрузкам. И является важнейшим условием по формированию физически развитой, социально-активной, творческой личности.  </a:t>
            </a:r>
            <a:br>
              <a:rPr lang="ru-RU" sz="3600" b="1" dirty="0"/>
            </a:br>
            <a:endParaRPr lang="ru-RU" sz="3600" dirty="0"/>
          </a:p>
          <a:p>
            <a:pPr algn="ctr"/>
            <a:endParaRPr lang="ru-RU" sz="2000" dirty="0"/>
          </a:p>
          <a:p>
            <a:pPr algn="ctr"/>
            <a:endParaRPr lang="ru-RU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3" name="Picture 1" descr="C:\Users\HP\Desktop\bace45334eebd45f20cbbd07d4ad60a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276872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bace45334eebd45f20cbbd07d4ad60a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59" y="1556792"/>
            <a:ext cx="80648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«Забота о человеческом здоровье, тем более здоровье ребёнка- это, прежде всего забота о гармонической полноте всех физических и духовных сил, и венцом   этой гармонии является радость творчества»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В.А. Сухомлинский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692696"/>
            <a:ext cx="777686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dirty="0" smtClean="0"/>
              <a:t>«</a:t>
            </a:r>
            <a:r>
              <a:rPr lang="ru-RU" sz="3200" b="1" dirty="0" err="1"/>
              <a:t>Здоровьесберегающая</a:t>
            </a:r>
            <a:r>
              <a:rPr lang="ru-RU" sz="3200" b="1" dirty="0"/>
              <a:t> технология»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В концепции дошкольного образования предусмотрено не только сохранение, но и активное формирование здорового образа жизни и здоровья воспитанников.</a:t>
            </a: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692696"/>
            <a:ext cx="81369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4400" b="1" dirty="0" err="1" smtClean="0"/>
              <a:t>Здоровьесберегающие</a:t>
            </a:r>
            <a:r>
              <a:rPr lang="ru-RU" sz="4400" b="1" dirty="0" smtClean="0"/>
              <a:t> технологии:</a:t>
            </a:r>
          </a:p>
          <a:p>
            <a:r>
              <a:rPr lang="ru-RU" sz="4400" b="1" dirty="0" smtClean="0"/>
              <a:t> </a:t>
            </a:r>
            <a:r>
              <a:rPr lang="ru-RU" sz="4400" b="1" dirty="0"/>
              <a:t>● Динамические паузы </a:t>
            </a:r>
            <a:endParaRPr lang="ru-RU" sz="4400" b="1" dirty="0" smtClean="0"/>
          </a:p>
          <a:p>
            <a:r>
              <a:rPr lang="ru-RU" sz="4400" b="1" dirty="0" smtClean="0"/>
              <a:t>● </a:t>
            </a:r>
            <a:r>
              <a:rPr lang="ru-RU" sz="4400" b="1" dirty="0" err="1"/>
              <a:t>Релаксия</a:t>
            </a:r>
            <a:r>
              <a:rPr lang="ru-RU" sz="4400" b="1" dirty="0"/>
              <a:t> </a:t>
            </a:r>
            <a:endParaRPr lang="ru-RU" sz="4400" b="1" dirty="0" smtClean="0"/>
          </a:p>
          <a:p>
            <a:r>
              <a:rPr lang="ru-RU" sz="4400" b="1" dirty="0" smtClean="0"/>
              <a:t>● </a:t>
            </a:r>
            <a:r>
              <a:rPr lang="ru-RU" sz="4400" b="1" dirty="0"/>
              <a:t>Пальчиковая гимнастика </a:t>
            </a:r>
            <a:endParaRPr lang="ru-RU" sz="4400" b="1" dirty="0" smtClean="0"/>
          </a:p>
          <a:p>
            <a:r>
              <a:rPr lang="ru-RU" sz="4400" b="1" dirty="0" smtClean="0"/>
              <a:t>● </a:t>
            </a:r>
            <a:r>
              <a:rPr lang="ru-RU" sz="4400" b="1" dirty="0"/>
              <a:t>Гимнастика для глаз</a:t>
            </a:r>
            <a:endParaRPr lang="ru-RU" sz="4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3" y="332656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Физминутки</a:t>
            </a:r>
            <a:r>
              <a:rPr lang="ru-RU" sz="2000" b="1" dirty="0" smtClean="0"/>
              <a:t> проводятся для уменьшения и снижения отрицательного влияния однообразной рабочей позы. Для активизации внимания и повышения способности к восприятию материала.</a:t>
            </a:r>
            <a:endParaRPr lang="ru-RU" sz="2000" b="1" dirty="0"/>
          </a:p>
        </p:txBody>
      </p:sp>
      <p:pic>
        <p:nvPicPr>
          <p:cNvPr id="1026" name="Picture 2" descr="C:\Users\HP\Desktop\здоровье\IMG_20201120_0942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988840"/>
            <a:ext cx="3960440" cy="3677918"/>
          </a:xfrm>
          <a:prstGeom prst="rect">
            <a:avLst/>
          </a:prstGeom>
          <a:noFill/>
        </p:spPr>
      </p:pic>
      <p:pic>
        <p:nvPicPr>
          <p:cNvPr id="1027" name="Picture 3" descr="C:\Users\HP\Desktop\здоровье\IMG-02b546515906f27329688ea6b4dbd9d1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2780928"/>
            <a:ext cx="4248472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332656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Дыхательная гимнастика</a:t>
            </a:r>
            <a:r>
              <a:rPr lang="ru-RU" b="1" dirty="0"/>
              <a:t>-</a:t>
            </a:r>
            <a:r>
              <a:rPr lang="ru-RU" b="1" dirty="0" smtClean="0"/>
              <a:t> </a:t>
            </a:r>
            <a:r>
              <a:rPr lang="ru-RU" b="1" dirty="0"/>
              <a:t>увеличивает объем выдыхаемого и вдыхаемого воздуха, тренирует его глубину, ритмичность. Кровь обогащается кислородом, а воспринимают информацию после такой гимнастики дети охотнее и эффективнее.</a:t>
            </a:r>
          </a:p>
          <a:p>
            <a:endParaRPr lang="ru-RU" dirty="0"/>
          </a:p>
        </p:txBody>
      </p:sp>
      <p:pic>
        <p:nvPicPr>
          <p:cNvPr id="2050" name="Picture 2" descr="C:\Users\HP\Desktop\здоровье\IMG_20201123_1546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204864"/>
            <a:ext cx="3960440" cy="3600400"/>
          </a:xfrm>
          <a:prstGeom prst="rect">
            <a:avLst/>
          </a:prstGeom>
          <a:noFill/>
        </p:spPr>
      </p:pic>
      <p:pic>
        <p:nvPicPr>
          <p:cNvPr id="2051" name="Picture 3" descr="C:\Users\HP\Desktop\здоровье\IMG-e2aba8cf1bea1a691be83b587d3126b7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2780928"/>
            <a:ext cx="421196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Гимнастика для глаз- снижает напряжение с глазных мышц.</a:t>
            </a:r>
            <a:endParaRPr lang="ru-RU" sz="2000" b="1" dirty="0"/>
          </a:p>
        </p:txBody>
      </p:sp>
      <p:pic>
        <p:nvPicPr>
          <p:cNvPr id="4" name="Picture 2" descr="C:\Users\HP\Desktop\здоровье\IMG_20201123_160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196752"/>
            <a:ext cx="2808312" cy="2592288"/>
          </a:xfrm>
          <a:prstGeom prst="rect">
            <a:avLst/>
          </a:prstGeom>
          <a:noFill/>
        </p:spPr>
      </p:pic>
      <p:pic>
        <p:nvPicPr>
          <p:cNvPr id="3075" name="Picture 3" descr="C:\Users\HP\Desktop\здоровье\IMG_20201123_1548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4149080"/>
            <a:ext cx="4139952" cy="2520280"/>
          </a:xfrm>
          <a:prstGeom prst="rect">
            <a:avLst/>
          </a:prstGeom>
          <a:noFill/>
        </p:spPr>
      </p:pic>
      <p:pic>
        <p:nvPicPr>
          <p:cNvPr id="3076" name="Picture 4" descr="C:\Users\HP\Desktop\здоровье\IMG_20201120_0935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1052736"/>
            <a:ext cx="3622535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8820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Музыка </a:t>
            </a:r>
            <a:r>
              <a:rPr lang="ru-RU" sz="2000" b="1" dirty="0"/>
              <a:t>повышает интерес к окружающему миру, помогает ребенку успокоиться и расслабиться. При прослушивании звуков природы, дети представляют себя на полянке, на берегу моря, в саду, вызывая положительные эмоции. Все это способствует развитию у ребенка воображения, чувства прекрасного. </a:t>
            </a:r>
            <a:endParaRPr lang="ru-RU" sz="2000" dirty="0"/>
          </a:p>
          <a:p>
            <a:pPr algn="ctr"/>
            <a:endParaRPr lang="ru-RU" sz="2000" b="1" dirty="0"/>
          </a:p>
        </p:txBody>
      </p:sp>
      <p:pic>
        <p:nvPicPr>
          <p:cNvPr id="4098" name="Picture 2" descr="C:\Users\HP\Desktop\здоровье\IMG_20201120_0924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29585" y="1988840"/>
            <a:ext cx="5084829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vektornaya-grafika-grafika--graphics-uzo-10389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r>
              <a:rPr lang="ru-RU" sz="2000" b="1" dirty="0"/>
              <a:t>Успокоить и расслабить ребенка можно во время рисования пальчиковыми красками. Они развивают мелкую моторику руки, вызывают целый комплекс эмоций, помогают проявить характер ребенка, его индивидуальность.</a:t>
            </a:r>
            <a:endParaRPr lang="ru-RU" sz="2000" dirty="0"/>
          </a:p>
          <a:p>
            <a:pPr algn="ctr"/>
            <a:endParaRPr lang="ru-RU" sz="2000" b="1" dirty="0"/>
          </a:p>
        </p:txBody>
      </p:sp>
      <p:pic>
        <p:nvPicPr>
          <p:cNvPr id="5122" name="Picture 2" descr="C:\Users\HP\Desktop\здоровье\IMG_20201123_1544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988840"/>
            <a:ext cx="6552728" cy="4325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206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12</cp:revision>
  <dcterms:created xsi:type="dcterms:W3CDTF">2020-11-23T04:22:00Z</dcterms:created>
  <dcterms:modified xsi:type="dcterms:W3CDTF">2020-11-25T05:37:48Z</dcterms:modified>
</cp:coreProperties>
</file>