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0" r:id="rId2"/>
    <p:sldMasterId id="2147483712" r:id="rId3"/>
    <p:sldMasterId id="2147483724" r:id="rId4"/>
    <p:sldMasterId id="2147483808" r:id="rId5"/>
  </p:sldMasterIdLst>
  <p:notesMasterIdLst>
    <p:notesMasterId r:id="rId24"/>
  </p:notesMasterIdLst>
  <p:sldIdLst>
    <p:sldId id="256" r:id="rId6"/>
    <p:sldId id="265" r:id="rId7"/>
    <p:sldId id="262" r:id="rId8"/>
    <p:sldId id="266" r:id="rId9"/>
    <p:sldId id="288" r:id="rId10"/>
    <p:sldId id="286" r:id="rId11"/>
    <p:sldId id="278" r:id="rId12"/>
    <p:sldId id="292" r:id="rId13"/>
    <p:sldId id="291" r:id="rId14"/>
    <p:sldId id="295" r:id="rId15"/>
    <p:sldId id="297" r:id="rId16"/>
    <p:sldId id="296" r:id="rId17"/>
    <p:sldId id="289" r:id="rId18"/>
    <p:sldId id="293" r:id="rId19"/>
    <p:sldId id="299" r:id="rId20"/>
    <p:sldId id="298" r:id="rId21"/>
    <p:sldId id="300" r:id="rId22"/>
    <p:sldId id="301" r:id="rId23"/>
  </p:sldIdLst>
  <p:sldSz cx="9144000" cy="6858000" type="screen4x3"/>
  <p:notesSz cx="6877050" cy="9656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4B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5404" y="0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r">
              <a:defRPr sz="1200"/>
            </a:lvl1pPr>
          </a:lstStyle>
          <a:p>
            <a:fld id="{8BE14CC5-5B8E-49E8-B35F-DBC65DF59308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23900"/>
            <a:ext cx="4826000" cy="3621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76" tIns="47238" rIns="94476" bIns="472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7705" y="4586963"/>
            <a:ext cx="5501640" cy="4345543"/>
          </a:xfrm>
          <a:prstGeom prst="rect">
            <a:avLst/>
          </a:prstGeom>
        </p:spPr>
        <p:txBody>
          <a:bodyPr vert="horz" lIns="94476" tIns="47238" rIns="94476" bIns="4723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172249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5404" y="9172249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r">
              <a:defRPr sz="1200"/>
            </a:lvl1pPr>
          </a:lstStyle>
          <a:p>
            <a:fld id="{B80B7846-57E2-4942-82E4-19B80EBDB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8953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1839B-B594-4F04-8AC1-2EEDD81E9C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33C98-47C7-4E6D-A8DC-DD7EA26C76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1166916"/>
      </p:ext>
    </p:extLst>
  </p:cSld>
  <p:clrMapOvr>
    <a:masterClrMapping/>
  </p:clrMapOvr>
  <p:transition spd="slow" advClick="0" advTm="500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395F9-B217-4BD6-B300-A89B39BD9B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8B02E-B9CF-4822-ABB1-07CB167216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310361"/>
      </p:ext>
    </p:extLst>
  </p:cSld>
  <p:clrMapOvr>
    <a:masterClrMapping/>
  </p:clrMapOvr>
  <p:transition spd="slow" advClick="0" advTm="500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B2055-6AB7-4010-95F9-69783C1C6B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0335E-7054-4DB2-818E-8F92FCFB18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3553842"/>
      </p:ext>
    </p:extLst>
  </p:cSld>
  <p:clrMapOvr>
    <a:masterClrMapping/>
  </p:clrMapOvr>
  <p:transition spd="slow" advClick="0" advTm="500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9ABEE-904A-497D-9D26-C45CA8E53D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884E5-F7C6-4E45-A9E2-0D6B39E9E2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0304809"/>
      </p:ext>
    </p:extLst>
  </p:cSld>
  <p:clrMapOvr>
    <a:masterClrMapping/>
  </p:clrMapOvr>
  <p:transition spd="slow" advClick="0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FFD6F-108A-47C4-A42B-CCD5991755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0CC45-C3B2-492C-8C21-02B205E26C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7518680"/>
      </p:ext>
    </p:extLst>
  </p:cSld>
  <p:clrMapOvr>
    <a:masterClrMapping/>
  </p:clrMapOvr>
  <p:transition spd="slow" advClick="0" advTm="500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263B0-310E-4481-86F1-73872675700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90E89-9F6D-4990-A670-ABE07B94B9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0674443"/>
      </p:ext>
    </p:extLst>
  </p:cSld>
  <p:clrMapOvr>
    <a:masterClrMapping/>
  </p:clrMapOvr>
  <p:transition spd="slow" advClick="0" advTm="500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19500-7AA9-418E-860C-5265A3ADF2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0F856-74F3-43BA-BEE1-42C8D5218ED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8478394"/>
      </p:ext>
    </p:extLst>
  </p:cSld>
  <p:clrMapOvr>
    <a:masterClrMapping/>
  </p:clrMapOvr>
  <p:transition spd="slow" advClick="0" advTm="5000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9268C-B09F-4EF9-A1E9-3AC731C3C4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87475-C46C-48BD-8F42-C4FA3CF9B7E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2633658"/>
      </p:ext>
    </p:extLst>
  </p:cSld>
  <p:clrMapOvr>
    <a:masterClrMapping/>
  </p:clrMapOvr>
  <p:transition spd="slow" advClick="0" advTm="5000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92D26-FD19-4E2F-8E05-FBE4D89DD82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B35F0-E73A-47C8-801E-2095081B59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7930932"/>
      </p:ext>
    </p:extLst>
  </p:cSld>
  <p:clrMapOvr>
    <a:masterClrMapping/>
  </p:clrMapOvr>
  <p:transition spd="slow" advClick="0" advTm="5000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A2A83-F880-4537-94BD-20565D4E6C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B5439-0207-47C5-884E-EC09393884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4280409"/>
      </p:ext>
    </p:extLst>
  </p:cSld>
  <p:clrMapOvr>
    <a:masterClrMapping/>
  </p:clrMapOvr>
  <p:transition spd="slow" advClick="0" advTm="5000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7281F-4CC4-4C18-A019-75A8314921A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7463E-3F48-4FA5-99A0-369F24310B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3225027"/>
      </p:ext>
    </p:extLst>
  </p:cSld>
  <p:clrMapOvr>
    <a:masterClrMapping/>
  </p:clrMapOvr>
  <p:transition spd="slow" advClick="0" advTm="5000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1839B-B594-4F04-8AC1-2EEDD81E9C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33C98-47C7-4E6D-A8DC-DD7EA26C76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3434923"/>
      </p:ext>
    </p:extLst>
  </p:cSld>
  <p:clrMapOvr>
    <a:masterClrMapping/>
  </p:clrMapOvr>
  <p:transition spd="slow" advClick="0" advTm="5000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395F9-B217-4BD6-B300-A89B39BD9B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8B02E-B9CF-4822-ABB1-07CB167216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2325018"/>
      </p:ext>
    </p:extLst>
  </p:cSld>
  <p:clrMapOvr>
    <a:masterClrMapping/>
  </p:clrMapOvr>
  <p:transition spd="slow" advClick="0" advTm="5000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B2055-6AB7-4010-95F9-69783C1C6B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0335E-7054-4DB2-818E-8F92FCFB18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7815706"/>
      </p:ext>
    </p:extLst>
  </p:cSld>
  <p:clrMapOvr>
    <a:masterClrMapping/>
  </p:clrMapOvr>
  <p:transition spd="slow" advClick="0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9ABEE-904A-497D-9D26-C45CA8E53D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884E5-F7C6-4E45-A9E2-0D6B39E9E2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210367"/>
      </p:ext>
    </p:extLst>
  </p:cSld>
  <p:clrMapOvr>
    <a:masterClrMapping/>
  </p:clrMapOvr>
  <p:transition spd="slow" advClick="0" advTm="5000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FFD6F-108A-47C4-A42B-CCD5991755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0CC45-C3B2-492C-8C21-02B205E26C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5103227"/>
      </p:ext>
    </p:extLst>
  </p:cSld>
  <p:clrMapOvr>
    <a:masterClrMapping/>
  </p:clrMapOvr>
  <p:transition spd="slow" advClick="0" advTm="5000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263B0-310E-4481-86F1-73872675700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90E89-9F6D-4990-A670-ABE07B94B9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5427257"/>
      </p:ext>
    </p:extLst>
  </p:cSld>
  <p:clrMapOvr>
    <a:masterClrMapping/>
  </p:clrMapOvr>
  <p:transition spd="slow" advClick="0" advTm="5000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19500-7AA9-418E-860C-5265A3ADF2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0F856-74F3-43BA-BEE1-42C8D5218ED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6708948"/>
      </p:ext>
    </p:extLst>
  </p:cSld>
  <p:clrMapOvr>
    <a:masterClrMapping/>
  </p:clrMapOvr>
  <p:transition spd="slow" advClick="0" advTm="5000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9268C-B09F-4EF9-A1E9-3AC731C3C4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87475-C46C-48BD-8F42-C4FA3CF9B7E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8627219"/>
      </p:ext>
    </p:extLst>
  </p:cSld>
  <p:clrMapOvr>
    <a:masterClrMapping/>
  </p:clrMapOvr>
  <p:transition spd="slow" advClick="0" advTm="5000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92D26-FD19-4E2F-8E05-FBE4D89DD82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B35F0-E73A-47C8-801E-2095081B59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5118239"/>
      </p:ext>
    </p:extLst>
  </p:cSld>
  <p:clrMapOvr>
    <a:masterClrMapping/>
  </p:clrMapOvr>
  <p:transition spd="slow" advClick="0" advTm="5000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A2A83-F880-4537-94BD-20565D4E6C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B5439-0207-47C5-884E-EC09393884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9131105"/>
      </p:ext>
    </p:extLst>
  </p:cSld>
  <p:clrMapOvr>
    <a:masterClrMapping/>
  </p:clrMapOvr>
  <p:transition spd="slow" advClick="0" advTm="5000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7281F-4CC4-4C18-A019-75A8314921A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7463E-3F48-4FA5-99A0-369F24310B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9130735"/>
      </p:ext>
    </p:extLst>
  </p:cSld>
  <p:clrMapOvr>
    <a:masterClrMapping/>
  </p:clrMapOvr>
  <p:transition spd="slow" advClick="0" advTm="5000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1839B-B594-4F04-8AC1-2EEDD81E9C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33C98-47C7-4E6D-A8DC-DD7EA26C76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7188970"/>
      </p:ext>
    </p:extLst>
  </p:cSld>
  <p:clrMapOvr>
    <a:masterClrMapping/>
  </p:clrMapOvr>
  <p:transition spd="slow" advClick="0" advTm="5000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395F9-B217-4BD6-B300-A89B39BD9B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8B02E-B9CF-4822-ABB1-07CB167216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9699931"/>
      </p:ext>
    </p:extLst>
  </p:cSld>
  <p:clrMapOvr>
    <a:masterClrMapping/>
  </p:clrMapOvr>
  <p:transition spd="slow" advClick="0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B2055-6AB7-4010-95F9-69783C1C6B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0335E-7054-4DB2-818E-8F92FCFB18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2592889"/>
      </p:ext>
    </p:extLst>
  </p:cSld>
  <p:clrMapOvr>
    <a:masterClrMapping/>
  </p:clrMapOvr>
  <p:transition spd="slow" advClick="0" advTm="5000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9ABEE-904A-497D-9D26-C45CA8E53D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884E5-F7C6-4E45-A9E2-0D6B39E9E2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385798"/>
      </p:ext>
    </p:extLst>
  </p:cSld>
  <p:clrMapOvr>
    <a:masterClrMapping/>
  </p:clrMapOvr>
  <p:transition spd="slow" advClick="0" advTm="5000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FFD6F-108A-47C4-A42B-CCD5991755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0CC45-C3B2-492C-8C21-02B205E26C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2528864"/>
      </p:ext>
    </p:extLst>
  </p:cSld>
  <p:clrMapOvr>
    <a:masterClrMapping/>
  </p:clrMapOvr>
  <p:transition spd="slow" advClick="0" advTm="5000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263B0-310E-4481-86F1-73872675700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90E89-9F6D-4990-A670-ABE07B94B9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7091952"/>
      </p:ext>
    </p:extLst>
  </p:cSld>
  <p:clrMapOvr>
    <a:masterClrMapping/>
  </p:clrMapOvr>
  <p:transition spd="slow" advClick="0" advTm="5000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19500-7AA9-418E-860C-5265A3ADF2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0F856-74F3-43BA-BEE1-42C8D5218ED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5644040"/>
      </p:ext>
    </p:extLst>
  </p:cSld>
  <p:clrMapOvr>
    <a:masterClrMapping/>
  </p:clrMapOvr>
  <p:transition spd="slow" advClick="0" advTm="5000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9268C-B09F-4EF9-A1E9-3AC731C3C4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87475-C46C-48BD-8F42-C4FA3CF9B7E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1850455"/>
      </p:ext>
    </p:extLst>
  </p:cSld>
  <p:clrMapOvr>
    <a:masterClrMapping/>
  </p:clrMapOvr>
  <p:transition spd="slow" advClick="0" advTm="5000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92D26-FD19-4E2F-8E05-FBE4D89DD82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B35F0-E73A-47C8-801E-2095081B59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5981224"/>
      </p:ext>
    </p:extLst>
  </p:cSld>
  <p:clrMapOvr>
    <a:masterClrMapping/>
  </p:clrMapOvr>
  <p:transition spd="slow" advClick="0" advTm="5000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A2A83-F880-4537-94BD-20565D4E6C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B5439-0207-47C5-884E-EC09393884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008132"/>
      </p:ext>
    </p:extLst>
  </p:cSld>
  <p:clrMapOvr>
    <a:masterClrMapping/>
  </p:clrMapOvr>
  <p:transition spd="slow" advClick="0" advTm="5000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7281F-4CC4-4C18-A019-75A8314921A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7463E-3F48-4FA5-99A0-369F24310B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5009241"/>
      </p:ext>
    </p:extLst>
  </p:cSld>
  <p:clrMapOvr>
    <a:masterClrMapping/>
  </p:clrMapOvr>
  <p:transition spd="slow" advClick="0" advTm="5000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1839B-B594-4F04-8AC1-2EEDD81E9C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33C98-47C7-4E6D-A8DC-DD7EA26C76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2483853"/>
      </p:ext>
    </p:extLst>
  </p:cSld>
  <p:clrMapOvr>
    <a:masterClrMapping/>
  </p:clrMapOvr>
  <p:transition spd="slow" advClick="0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395F9-B217-4BD6-B300-A89B39BD9B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8B02E-B9CF-4822-ABB1-07CB167216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5428453"/>
      </p:ext>
    </p:extLst>
  </p:cSld>
  <p:clrMapOvr>
    <a:masterClrMapping/>
  </p:clrMapOvr>
  <p:transition spd="slow" advClick="0" advTm="5000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B2055-6AB7-4010-95F9-69783C1C6B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0335E-7054-4DB2-818E-8F92FCFB18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574712"/>
      </p:ext>
    </p:extLst>
  </p:cSld>
  <p:clrMapOvr>
    <a:masterClrMapping/>
  </p:clrMapOvr>
  <p:transition spd="slow" advClick="0" advTm="5000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9ABEE-904A-497D-9D26-C45CA8E53D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884E5-F7C6-4E45-A9E2-0D6B39E9E2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2516533"/>
      </p:ext>
    </p:extLst>
  </p:cSld>
  <p:clrMapOvr>
    <a:masterClrMapping/>
  </p:clrMapOvr>
  <p:transition spd="slow" advClick="0" advTm="5000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FFD6F-108A-47C4-A42B-CCD5991755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0CC45-C3B2-492C-8C21-02B205E26C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3135305"/>
      </p:ext>
    </p:extLst>
  </p:cSld>
  <p:clrMapOvr>
    <a:masterClrMapping/>
  </p:clrMapOvr>
  <p:transition spd="slow" advClick="0" advTm="5000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263B0-310E-4481-86F1-73872675700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90E89-9F6D-4990-A670-ABE07B94B9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6680457"/>
      </p:ext>
    </p:extLst>
  </p:cSld>
  <p:clrMapOvr>
    <a:masterClrMapping/>
  </p:clrMapOvr>
  <p:transition spd="slow" advClick="0" advTm="5000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19500-7AA9-418E-860C-5265A3ADF2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0F856-74F3-43BA-BEE1-42C8D5218ED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930664"/>
      </p:ext>
    </p:extLst>
  </p:cSld>
  <p:clrMapOvr>
    <a:masterClrMapping/>
  </p:clrMapOvr>
  <p:transition spd="slow" advClick="0" advTm="5000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9268C-B09F-4EF9-A1E9-3AC731C3C4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87475-C46C-48BD-8F42-C4FA3CF9B7E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978141"/>
      </p:ext>
    </p:extLst>
  </p:cSld>
  <p:clrMapOvr>
    <a:masterClrMapping/>
  </p:clrMapOvr>
  <p:transition spd="slow" advClick="0" advTm="5000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92D26-FD19-4E2F-8E05-FBE4D89DD82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B35F0-E73A-47C8-801E-2095081B59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4588005"/>
      </p:ext>
    </p:extLst>
  </p:cSld>
  <p:clrMapOvr>
    <a:masterClrMapping/>
  </p:clrMapOvr>
  <p:transition spd="slow" advClick="0" advTm="5000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A2A83-F880-4537-94BD-20565D4E6C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B5439-0207-47C5-884E-EC09393884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7724932"/>
      </p:ext>
    </p:extLst>
  </p:cSld>
  <p:clrMapOvr>
    <a:masterClrMapping/>
  </p:clrMapOvr>
  <p:transition spd="slow" advClick="0" advTm="5000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7281F-4CC4-4C18-A019-75A8314921A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7463E-3F48-4FA5-99A0-369F24310B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8402533"/>
      </p:ext>
    </p:extLst>
  </p:cSld>
  <p:clrMapOvr>
    <a:masterClrMapping/>
  </p:clrMapOvr>
  <p:transition spd="slow" advClick="0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F1EB14-75BD-44D5-8A73-5D1BB190673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2EA377-3775-4F28-BAF4-7CDDFC4075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65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spd="slow" advClick="0" advTm="5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F1EB14-75BD-44D5-8A73-5D1BB190673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2EA377-3775-4F28-BAF4-7CDDFC4075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634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ransition spd="slow" advClick="0" advTm="5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F1EB14-75BD-44D5-8A73-5D1BB190673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2EA377-3775-4F28-BAF4-7CDDFC4075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7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spd="slow" advClick="0" advTm="5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F1EB14-75BD-44D5-8A73-5D1BB190673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2EA377-3775-4F28-BAF4-7CDDFC4075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3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ransition spd="slow" advClick="0" advTm="5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071678"/>
            <a:ext cx="6357982" cy="100811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 гостях  у ежика»</a:t>
            </a:r>
            <a:r>
              <a:rPr lang="ru-RU" sz="3600" b="1" i="1" dirty="0" smtClean="0">
                <a:solidFill>
                  <a:srgbClr val="DE4B1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</a:pPr>
            <a:endParaRPr lang="ru-RU" sz="3600" b="1" i="1" dirty="0">
              <a:solidFill>
                <a:srgbClr val="DE4B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908720"/>
            <a:ext cx="6408712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pic>
        <p:nvPicPr>
          <p:cNvPr id="19460" name="Picture 4" descr="http://www.pngplay.com/wp-content/uploads/2/Hedgehog-Transparent-Imag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 flipV="1">
            <a:off x="5143504" y="4643446"/>
            <a:ext cx="2417525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87042" name="Picture 2" descr="http://interesting-information.ru/wp-content/uploads/2016/12/%D0%A4%D0%BE%D1%82%D0%BE-5-%D0%95%D0%B6-%D0%BF%D0%BB%D1%8B%D0%B2%D0%B5%D1%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6357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89090" name="Picture 2" descr="https://look.com.ua/pic/201806/1920x1080/look.com.ua-2876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53380"/>
            <a:ext cx="9144000" cy="7261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6357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88066" name="Picture 2" descr="https://cs3.livemaster.ru/zhurnalfoto/6/d/6/1309141742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164" y="0"/>
            <a:ext cx="9170164" cy="70290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6357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57150">
            <a:solidFill>
              <a:schemeClr val="accent2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377"/>
          <a:stretch>
            <a:fillRect/>
          </a:stretch>
        </p:blipFill>
        <p:spPr>
          <a:xfrm>
            <a:off x="-259128" y="-142900"/>
            <a:ext cx="9546036" cy="70287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331640" y="6237312"/>
            <a:ext cx="6804756" cy="390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       </a:t>
            </a:r>
            <a:endParaRPr lang="ru-RU" sz="1400" b="1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0899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llustrators.ru/uploads/album_image/image/1883/temp_imag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53578"/>
            <a:ext cx="9215438" cy="6911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71615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662" y="0"/>
            <a:ext cx="7143800" cy="6847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07161554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942074/986a24e3-ee80-4c69-ba93-5bc06e53a853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92302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7161554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?r=AyH4iRPQ2q0otWIFepML2LxRtoqbL1RddPihjtIP9Mxlm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V="1">
            <a:off x="573705" y="-73695"/>
            <a:ext cx="3281682" cy="3714776"/>
          </a:xfrm>
          <a:prstGeom prst="rect">
            <a:avLst/>
          </a:prstGeom>
          <a:noFill/>
        </p:spPr>
      </p:pic>
      <p:pic>
        <p:nvPicPr>
          <p:cNvPr id="1028" name="Picture 4" descr="https://i.mycdn.me/i?r=AyH4iRPQ2q0otWIFepML2LxR4IMKUmQQ6xeETkQ_uWm-W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60711"/>
            <a:ext cx="3786214" cy="3339727"/>
          </a:xfrm>
          <a:prstGeom prst="rect">
            <a:avLst/>
          </a:prstGeom>
          <a:noFill/>
        </p:spPr>
      </p:pic>
      <p:pic>
        <p:nvPicPr>
          <p:cNvPr id="1030" name="Picture 6" descr="https://i.mycdn.me/i?r=AyH4iRPQ2q0otWIFepML2LxRvvj1Z2bBDKq0CCxfGP5OU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714752"/>
            <a:ext cx="3714776" cy="2956658"/>
          </a:xfrm>
          <a:prstGeom prst="rect">
            <a:avLst/>
          </a:prstGeom>
          <a:noFill/>
        </p:spPr>
      </p:pic>
      <p:pic>
        <p:nvPicPr>
          <p:cNvPr id="1032" name="Picture 8" descr="https://i.mycdn.me/i?r=AyH4iRPQ2q0otWIFepML2LxRexDzRdanKCdY2g7F5rSmQ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3643314"/>
            <a:ext cx="3857652" cy="307181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s://i.mycdn.me/i?r=AyH4iRPQ2q0otWIFepML2LxRWTV9DluyUKAN-B9Az0sL4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1142984"/>
            <a:ext cx="4214842" cy="385765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животные-ежик-милота-77570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312608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www.yarnovosti.com/gallery/news/2018/07/79582/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222" y="0"/>
            <a:ext cx="9162222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76" y="11756"/>
            <a:ext cx="9120724" cy="6846244"/>
          </a:xfrm>
          <a:prstGeom prst="rect">
            <a:avLst/>
          </a:prstGeom>
          <a:ln w="127000" cap="rnd">
            <a:solidFill>
              <a:schemeClr val="tx2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043608" y="260648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        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-142909" y="-214337"/>
            <a:ext cx="9589277" cy="7179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7545" y="404664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2493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67544" y="260648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6021288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https://avatars.mds.yandex.net/get-pdb/1101614/702ba901-fa7a-43b2-981c-d63a7acacd4a/s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42908" y="-457200"/>
            <a:ext cx="9753600" cy="731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69809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644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259632" y="6021288"/>
            <a:ext cx="6696744" cy="390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                    </a:t>
            </a:r>
            <a:endParaRPr lang="ru-RU" sz="1400" b="1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8153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16200000">
            <a:off x="1107270" y="-1178731"/>
            <a:ext cx="6929462" cy="914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39552" y="404664"/>
            <a:ext cx="7858385" cy="490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endParaRPr lang="ru-RU" sz="2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4029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325172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96357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13</Words>
  <Application>Microsoft Office PowerPoint</Application>
  <PresentationFormat>Экран (4:3)</PresentationFormat>
  <Paragraphs>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Тема Office</vt:lpstr>
      <vt:lpstr>4_Тема Office</vt:lpstr>
      <vt:lpstr>5_Тема Office</vt:lpstr>
      <vt:lpstr>6_Тема Office</vt:lpstr>
      <vt:lpstr>13_Тема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1</cp:lastModifiedBy>
  <cp:revision>53</cp:revision>
  <cp:lastPrinted>2013-11-21T19:23:23Z</cp:lastPrinted>
  <dcterms:created xsi:type="dcterms:W3CDTF">2013-07-29T17:42:42Z</dcterms:created>
  <dcterms:modified xsi:type="dcterms:W3CDTF">2020-11-25T16:58:00Z</dcterms:modified>
</cp:coreProperties>
</file>