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3" r:id="rId8"/>
    <p:sldId id="264" r:id="rId9"/>
    <p:sldId id="261" r:id="rId10"/>
    <p:sldId id="265" r:id="rId11"/>
    <p:sldId id="262" r:id="rId12"/>
    <p:sldId id="266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DF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4660"/>
  </p:normalViewPr>
  <p:slideViewPr>
    <p:cSldViewPr snapToGrid="0">
      <p:cViewPr varScale="1">
        <p:scale>
          <a:sx n="66" d="100"/>
          <a:sy n="66" d="100"/>
        </p:scale>
        <p:origin x="6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D65ED-5D2E-4D18-9B5E-5FBE968F99C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E03B-7BE0-4ADB-AD69-7A1A342016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234562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D65ED-5D2E-4D18-9B5E-5FBE968F99C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E03B-7BE0-4ADB-AD69-7A1A342016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315519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D65ED-5D2E-4D18-9B5E-5FBE968F99C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E03B-7BE0-4ADB-AD69-7A1A342016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568223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D65ED-5D2E-4D18-9B5E-5FBE968F99C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E03B-7BE0-4ADB-AD69-7A1A342016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451076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D65ED-5D2E-4D18-9B5E-5FBE968F99C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E03B-7BE0-4ADB-AD69-7A1A342016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742533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D65ED-5D2E-4D18-9B5E-5FBE968F99C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E03B-7BE0-4ADB-AD69-7A1A342016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855710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D65ED-5D2E-4D18-9B5E-5FBE968F99C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E03B-7BE0-4ADB-AD69-7A1A342016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844787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D65ED-5D2E-4D18-9B5E-5FBE968F99C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E03B-7BE0-4ADB-AD69-7A1A342016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9359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D65ED-5D2E-4D18-9B5E-5FBE968F99C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E03B-7BE0-4ADB-AD69-7A1A342016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752856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D65ED-5D2E-4D18-9B5E-5FBE968F99C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E03B-7BE0-4ADB-AD69-7A1A342016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094280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D65ED-5D2E-4D18-9B5E-5FBE968F99C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E03B-7BE0-4ADB-AD69-7A1A342016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975513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5000">
              <a:srgbClr val="03DFDA">
                <a:alpha val="33000"/>
                <a:lumMod val="82000"/>
                <a:lumOff val="18000"/>
              </a:srgbClr>
            </a:gs>
            <a:gs pos="0">
              <a:srgbClr val="7030A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D65ED-5D2E-4D18-9B5E-5FBE968F99C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EE03B-7BE0-4ADB-AD69-7A1A342016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081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0" y="5468375"/>
            <a:ext cx="9144000" cy="1655762"/>
          </a:xfrm>
        </p:spPr>
        <p:txBody>
          <a:bodyPr/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Ермолаева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Анастасия Анатольевна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081538"/>
            <a:ext cx="121920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Сказка ложь, да в ней намёк! </a:t>
            </a:r>
          </a:p>
          <a:p>
            <a:pPr algn="ctr"/>
            <a:r>
              <a:rPr lang="ru-RU" sz="6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Добрым молодцам урок.</a:t>
            </a:r>
            <a:endParaRPr lang="ru-RU" sz="6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50198" y="3344607"/>
            <a:ext cx="64370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 для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класса 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сказкам А.С. Пушкина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5808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69875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48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Узнайте сказку по следующим словам: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4791" y="1875372"/>
            <a:ext cx="2998871" cy="4587207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sz="45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Базар</a:t>
            </a:r>
          </a:p>
          <a:p>
            <a:pPr marL="0" indent="0" algn="just">
              <a:buNone/>
            </a:pPr>
            <a:r>
              <a:rPr lang="ru-RU" sz="45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Жадность</a:t>
            </a:r>
          </a:p>
          <a:p>
            <a:pPr marL="0" indent="0" algn="just">
              <a:buNone/>
            </a:pPr>
            <a:r>
              <a:rPr lang="ru-RU" sz="45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Лошадь</a:t>
            </a:r>
          </a:p>
          <a:p>
            <a:pPr marL="0" indent="0" algn="just">
              <a:buNone/>
            </a:pPr>
            <a:r>
              <a:rPr lang="ru-RU" sz="45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Речка</a:t>
            </a:r>
          </a:p>
          <a:p>
            <a:pPr marL="0" indent="0" algn="just">
              <a:buNone/>
            </a:pPr>
            <a:r>
              <a:rPr lang="ru-RU" sz="45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</a:p>
          <a:p>
            <a:pPr marL="0" indent="0" algn="just">
              <a:buNone/>
            </a:pPr>
            <a:r>
              <a:rPr lang="ru-RU" sz="45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Оброк</a:t>
            </a:r>
          </a:p>
          <a:p>
            <a:pPr marL="0" indent="0" algn="just">
              <a:buNone/>
            </a:pPr>
            <a:r>
              <a:rPr lang="ru-RU" sz="45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Море</a:t>
            </a:r>
          </a:p>
          <a:p>
            <a:pPr marL="0" indent="0" algn="just">
              <a:buNone/>
            </a:pPr>
            <a:r>
              <a:rPr lang="ru-RU" sz="45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Веревка</a:t>
            </a:r>
          </a:p>
          <a:p>
            <a:pPr marL="0" indent="0" algn="just">
              <a:buNone/>
            </a:pPr>
            <a:r>
              <a:rPr lang="ru-RU" sz="45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Наказание</a:t>
            </a:r>
            <a:endParaRPr lang="ru-RU" sz="4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4500" b="0" i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5455709" y="5987654"/>
            <a:ext cx="6267450" cy="12001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о попе и о работнике его </a:t>
            </a:r>
            <a:r>
              <a:rPr lang="ru-RU" sz="4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Балде</a:t>
            </a:r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www.vse-skazki.com/_dr/4/4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0178" y="1875372"/>
            <a:ext cx="5803622" cy="4112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44698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Расшифруй названия предметов и скажи, из какой они сказки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6536" y="2130425"/>
            <a:ext cx="3300664" cy="4286417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АЗРОКЕЛ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ЫБАРК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ТЕОШПКУ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ЕЛАБК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ОМШЕК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АРХИБААБ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ЬЕЛДЕБ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92843" y="2127250"/>
            <a:ext cx="704248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Зеркало «Сказка о мертвой царевне» Рыбак «Сказка о рыбаке и рыбке»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Петушок «Сказка о золотом петушке»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Белка «Сказка о царе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Салтане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Мешок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о попе и его работнике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Балде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Бабариха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«Сказка о царе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Салтане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Лебедь (сказка о царе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Салтане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5379411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66178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«Сказке о Царе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Салтане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какое будущее для себя видела каждая из сестриц, если бы была царицей?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2979" y="2595645"/>
            <a:ext cx="6525126" cy="32004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ервая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«То на весь крещёный мир приготовила б я пир…»,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«То на весь бы мир одна наткала я полотна…»,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ретья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«Я б для батюшки-царя родила богатыря…»)</a:t>
            </a:r>
          </a:p>
        </p:txBody>
      </p:sp>
      <p:pic>
        <p:nvPicPr>
          <p:cNvPr id="7170" name="Picture 2" descr="https://ped-kopilka.ru/upload/blogs/8824_70de0db3e078fb8d53ba0585a0d152f2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8105" y="2374232"/>
            <a:ext cx="5002842" cy="3785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35375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0284" y="349083"/>
            <a:ext cx="10515600" cy="902201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Разгадай кроссворд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0473" y="1700463"/>
            <a:ext cx="5386138" cy="3200401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охранял Царя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Дадона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 нападения врагов?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кого второй раз превратился Князь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Гвидон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носился в море над Лебедью? 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каким предметом осталась старуха у своей землянки? 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чего были ядра у орехов, которые грызла Белка? 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откусил кусочек отравленного яблока?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8793916"/>
              </p:ext>
            </p:extLst>
          </p:nvPr>
        </p:nvGraphicFramePr>
        <p:xfrm>
          <a:off x="5566611" y="1931536"/>
          <a:ext cx="5983704" cy="3108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98642"/>
                <a:gridCol w="498642"/>
                <a:gridCol w="498642"/>
                <a:gridCol w="498642"/>
                <a:gridCol w="498642"/>
                <a:gridCol w="498642"/>
                <a:gridCol w="498642"/>
                <a:gridCol w="498642"/>
                <a:gridCol w="498642"/>
                <a:gridCol w="498642"/>
                <a:gridCol w="498642"/>
                <a:gridCol w="498642"/>
              </a:tblGrid>
              <a:tr h="466814"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814">
                <a:tc>
                  <a:txBody>
                    <a:bodyPr/>
                    <a:lstStyle/>
                    <a:p>
                      <a:endParaRPr lang="ru-RU" sz="2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66814">
                <a:tc>
                  <a:txBody>
                    <a:bodyPr/>
                    <a:lstStyle/>
                    <a:p>
                      <a:endParaRPr lang="ru-RU" sz="2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66814">
                <a:tc>
                  <a:txBody>
                    <a:bodyPr/>
                    <a:lstStyle/>
                    <a:p>
                      <a:endParaRPr lang="ru-RU" sz="2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814">
                <a:tc>
                  <a:txBody>
                    <a:bodyPr/>
                    <a:lstStyle/>
                    <a:p>
                      <a:endParaRPr lang="ru-RU" sz="2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814"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4456510"/>
              </p:ext>
            </p:extLst>
          </p:nvPr>
        </p:nvGraphicFramePr>
        <p:xfrm>
          <a:off x="5566611" y="1931536"/>
          <a:ext cx="5983704" cy="3108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98642"/>
                <a:gridCol w="498642"/>
                <a:gridCol w="498642"/>
                <a:gridCol w="498642"/>
                <a:gridCol w="498642"/>
                <a:gridCol w="498642"/>
                <a:gridCol w="498642"/>
                <a:gridCol w="498642"/>
                <a:gridCol w="498642"/>
                <a:gridCol w="498642"/>
                <a:gridCol w="498642"/>
                <a:gridCol w="498642"/>
              </a:tblGrid>
              <a:tr h="466814"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814">
                <a:tc>
                  <a:txBody>
                    <a:bodyPr/>
                    <a:lstStyle/>
                    <a:p>
                      <a:endParaRPr lang="ru-RU" sz="2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66814">
                <a:tc>
                  <a:txBody>
                    <a:bodyPr/>
                    <a:lstStyle/>
                    <a:p>
                      <a:endParaRPr lang="ru-RU" sz="2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66814">
                <a:tc>
                  <a:txBody>
                    <a:bodyPr/>
                    <a:lstStyle/>
                    <a:p>
                      <a:endParaRPr lang="ru-RU" sz="2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Ы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814">
                <a:tc>
                  <a:txBody>
                    <a:bodyPr/>
                    <a:lstStyle/>
                    <a:p>
                      <a:endParaRPr lang="ru-RU" sz="2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814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41484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6326" y="14562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сказку правильно 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2586" y="1279771"/>
            <a:ext cx="10712116" cy="3200401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о рыбаке и ….» 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о Золотом …» 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о попе и …» 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о спящей царевне и…»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о царе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Салтане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…» 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768644" y="1507958"/>
            <a:ext cx="3611479" cy="8061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(рыбке)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856998" y="5188600"/>
            <a:ext cx="5335002" cy="13959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(сыне его могучем богатыре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князе </a:t>
            </a:r>
            <a:r>
              <a:rPr lang="ru-RU" sz="3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Гвидоне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Салтановиче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5380123" y="2409241"/>
            <a:ext cx="2857500" cy="776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(петушке)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7190374" y="4317395"/>
            <a:ext cx="4572000" cy="8364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(семи богатырях)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5019174" y="3355257"/>
            <a:ext cx="5825289" cy="7921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 работнике его </a:t>
            </a:r>
            <a:r>
              <a:rPr lang="ru-RU" sz="4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Балде</a:t>
            </a: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6001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Узнай героя по портрету 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479" y="2426677"/>
            <a:ext cx="7066893" cy="231949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Месяц под косой блестит,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во лбу звезда горит.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сама-то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величава,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Выступает, будто пава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028" name="Picture 4" descr="http://142.r.photoshare.ru/01429/00da165fea3ab0f9f6387b98cea0743373b634b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8965" y="1690688"/>
            <a:ext cx="3035863" cy="420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187307" y="5892574"/>
            <a:ext cx="3035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Царевна Лебедь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12772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Узнай героя по портрету 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8686" y="2559850"/>
            <a:ext cx="6328229" cy="24040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Высока, стройна, бела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умом, и всем взяла,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зато горда,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ломлива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Своенравна и ревнива. 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jiyuu.su/wp-content/uploads/skazka-o-mertvoj-tsarevne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6571" y="1919587"/>
            <a:ext cx="5047343" cy="3684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187307" y="5571437"/>
            <a:ext cx="3035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Царица (мачеха)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58035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Узнай героя по портрету 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3715" y="2251295"/>
            <a:ext cx="6450286" cy="309321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Тихомолком расцветая,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тем росла, росла,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Поднялась - и расцвела.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Белолица, черноброва,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Нраву кроткого такого. 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avatars.mds.yandex.net/get-pdb/1956095/178f6078-53b2-4b0c-b1c8-2a17d98cdc7b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1" y="1690688"/>
            <a:ext cx="4866368" cy="3903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709822" y="5594597"/>
            <a:ext cx="17840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Царевна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71091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6765" y="333594"/>
            <a:ext cx="11600793" cy="1325563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 строчку и скажи название сказки 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3057" y="2043339"/>
            <a:ext cx="5983514" cy="14110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Родила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царица в ночь</a:t>
            </a:r>
            <a:b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то сына, не то дочь...   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47914" y="3891541"/>
            <a:ext cx="4633686" cy="1625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никто с начала мира</a:t>
            </a:r>
            <a:b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видал такого пира;</a:t>
            </a:r>
            <a:b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там был...   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577129" y="2879498"/>
            <a:ext cx="7420429" cy="11498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(Не мышонка, не лягушку, а </a:t>
            </a:r>
            <a:r>
              <a:rPr lang="ru-RU" sz="3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неведому</a:t>
            </a:r>
            <a:r>
              <a:rPr lang="ru-RU" sz="3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зверюшку.  «Сказка о царе </a:t>
            </a:r>
            <a:r>
              <a:rPr lang="ru-RU" sz="3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Салтане</a:t>
            </a:r>
            <a:r>
              <a:rPr lang="ru-RU" sz="3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851415" y="5249643"/>
            <a:ext cx="8146143" cy="105387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sz="3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(Мед, пиво пил,  да усы лишь обмочил.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3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 «Сказка о мертвой царевне…»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87276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6765" y="217823"/>
            <a:ext cx="11600793" cy="1325563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 строчку и скажи название сказки 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6765" y="1624695"/>
            <a:ext cx="6404429" cy="11207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синем небе звезды блещут,</a:t>
            </a:r>
            <a:b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синем море волны хлещут..   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598979" y="2608850"/>
            <a:ext cx="8326196" cy="10844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(Туча по небу идет ,бочка по морю плывет. «Сказка о царе </a:t>
            </a:r>
            <a:r>
              <a:rPr lang="ru-RU" sz="3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Салтане</a:t>
            </a:r>
            <a:r>
              <a:rPr lang="ru-RU" sz="3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  <a:endParaRPr lang="ru-RU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6765" y="3637122"/>
            <a:ext cx="8006443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 соседи присмирели,</a:t>
            </a:r>
            <a:br>
              <a:rPr lang="ru-RU" sz="3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3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Воевать уже не смели;</a:t>
            </a:r>
            <a:br>
              <a:rPr lang="ru-RU" sz="3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3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Таковой им царь </a:t>
            </a:r>
            <a:r>
              <a:rPr lang="ru-RU" sz="3400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Дадон</a:t>
            </a:r>
            <a:r>
              <a:rPr lang="ru-RU" sz="3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... </a:t>
            </a:r>
            <a:endParaRPr lang="ru-RU" sz="3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91115" y="5264230"/>
            <a:ext cx="8006443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</a:t>
            </a:r>
            <a:r>
              <a:rPr lang="ru-RU" sz="3400" b="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(Дал отпор со всех сторон. «Сказка о золотом петушке»).</a:t>
            </a:r>
            <a:endParaRPr lang="ru-RU" sz="3400" dirty="0"/>
          </a:p>
        </p:txBody>
      </p:sp>
    </p:spTree>
    <p:extLst>
      <p:ext uri="{BB962C8B-B14F-4D97-AF65-F5344CB8AC3E}">
        <p14:creationId xmlns:p14="http://schemas.microsoft.com/office/powerpoint/2010/main" val="26652539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69875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48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Узнайте сказку по следующим словам: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901" y="1627981"/>
            <a:ext cx="3581400" cy="48228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Путь-дорога</a:t>
            </a:r>
          </a:p>
          <a:p>
            <a:pPr marL="0" indent="0" algn="just">
              <a:buNone/>
            </a:pPr>
            <a:r>
              <a:rPr lang="ru-RU" sz="40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Терем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40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Прялка</a:t>
            </a:r>
          </a:p>
          <a:p>
            <a:pPr marL="0" indent="0" algn="just">
              <a:buNone/>
            </a:pPr>
            <a:r>
              <a:rPr lang="ru-RU" sz="40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Солнышко</a:t>
            </a:r>
          </a:p>
          <a:p>
            <a:pPr marL="0" indent="0" algn="just">
              <a:buNone/>
            </a:pPr>
            <a:r>
              <a:rPr lang="ru-RU" sz="40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Месяц</a:t>
            </a:r>
          </a:p>
          <a:p>
            <a:pPr marL="0" indent="0" algn="just">
              <a:buNone/>
            </a:pPr>
            <a:r>
              <a:rPr lang="ru-RU" sz="40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Ветер</a:t>
            </a:r>
          </a:p>
          <a:p>
            <a:pPr marL="0" indent="0" algn="just">
              <a:buNone/>
            </a:pPr>
            <a:r>
              <a:rPr lang="ru-RU" sz="40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Свадьба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4000" b="0" i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4000" b="0" i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455709" y="5987654"/>
            <a:ext cx="6267450" cy="120015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о мертвой царевне»</a:t>
            </a:r>
            <a:b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img.labirint.ru/rcimg/5059a4ece7009d1497c34a13f39818f7/1920x1080/comments_pic/1452/14_051c6798f0d9f40cfa44e4a8f1d246c4_1419498304.jpg?141949848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1833166"/>
            <a:ext cx="5539318" cy="4154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86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69875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48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Узнайте сказку по следующим словам: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6747" y="2022141"/>
            <a:ext cx="2723147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Откуп</a:t>
            </a:r>
          </a:p>
          <a:p>
            <a:pPr marL="0" indent="0" algn="just">
              <a:buNone/>
            </a:pPr>
            <a:r>
              <a:rPr lang="ru-RU" sz="40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Дурачина</a:t>
            </a:r>
          </a:p>
          <a:p>
            <a:pPr marL="0" indent="0" algn="just">
              <a:buNone/>
            </a:pPr>
            <a:r>
              <a:rPr lang="ru-RU" sz="40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Изба</a:t>
            </a:r>
          </a:p>
          <a:p>
            <a:pPr marL="0" indent="0" algn="just">
              <a:buNone/>
            </a:pPr>
            <a:r>
              <a:rPr lang="ru-RU" sz="40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Терем</a:t>
            </a:r>
          </a:p>
          <a:p>
            <a:pPr marL="0" indent="0" algn="just">
              <a:buNone/>
            </a:pPr>
            <a:r>
              <a:rPr lang="ru-RU" sz="40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Жемчуг</a:t>
            </a:r>
          </a:p>
          <a:p>
            <a:pPr marL="0" indent="0" algn="just">
              <a:buNone/>
            </a:pPr>
            <a:r>
              <a:rPr lang="ru-RU" sz="40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Корыто</a:t>
            </a:r>
          </a:p>
          <a:p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5455709" y="5987654"/>
            <a:ext cx="6267450" cy="120015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о рыбаке и рыбке»</a:t>
            </a:r>
            <a:b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www.culture.ru/storage/images/f2faddea07bbe7ec336e02d77d971c59/9ee4b1f644f8067cd3f575ebeb5711d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7" r="2273" b="2576"/>
          <a:stretch/>
        </p:blipFill>
        <p:spPr bwMode="auto">
          <a:xfrm>
            <a:off x="5455709" y="2022141"/>
            <a:ext cx="5980085" cy="3938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16199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370</Words>
  <Application>Microsoft Office PowerPoint</Application>
  <PresentationFormat>Широкоэкранный</PresentationFormat>
  <Paragraphs>125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Назови сказку правильно </vt:lpstr>
      <vt:lpstr>Узнай героя по портрету </vt:lpstr>
      <vt:lpstr>Узнай героя по портрету </vt:lpstr>
      <vt:lpstr>Узнай героя по портрету </vt:lpstr>
      <vt:lpstr>Продолжи строчку и скажи название сказки </vt:lpstr>
      <vt:lpstr>Продолжи строчку и скажи название сказки </vt:lpstr>
      <vt:lpstr>Узнайте сказку по следующим словам:</vt:lpstr>
      <vt:lpstr>Узнайте сказку по следующим словам:</vt:lpstr>
      <vt:lpstr>Узнайте сказку по следующим словам:</vt:lpstr>
      <vt:lpstr>Расшифруй названия предметов и скажи, из какой они сказки</vt:lpstr>
      <vt:lpstr>В «Сказке о Царе Салтане» какое будущее для себя видела каждая из сестриц, если бы была царицей? </vt:lpstr>
      <vt:lpstr>Разгадай кроссворд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13</cp:revision>
  <dcterms:created xsi:type="dcterms:W3CDTF">2020-11-10T17:10:33Z</dcterms:created>
  <dcterms:modified xsi:type="dcterms:W3CDTF">2020-11-25T17:04:36Z</dcterms:modified>
</cp:coreProperties>
</file>