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  <p:sldId id="268" r:id="rId10"/>
    <p:sldId id="269" r:id="rId11"/>
    <p:sldId id="271" r:id="rId12"/>
    <p:sldId id="272" r:id="rId13"/>
    <p:sldId id="273" r:id="rId14"/>
    <p:sldId id="274" r:id="rId15"/>
    <p:sldId id="264" r:id="rId16"/>
    <p:sldId id="270" r:id="rId17"/>
    <p:sldId id="265" r:id="rId18"/>
    <p:sldId id="267" r:id="rId19"/>
    <p:sldId id="26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772400" cy="1470025"/>
          </a:xfrm>
        </p:spPr>
        <p:txBody>
          <a:bodyPr>
            <a:noAutofit/>
          </a:bodyPr>
          <a:lstStyle/>
          <a:p>
            <a:r>
              <a:rPr lang="zh-CN" altLang="en-US" sz="9600" b="1" dirty="0" smtClean="0"/>
              <a:t>汉语</a:t>
            </a:r>
            <a:endParaRPr lang="ru-RU" sz="9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Китайский язык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6156176" y="5301208"/>
            <a:ext cx="2480320" cy="127369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Выполнил: </a:t>
            </a:r>
          </a:p>
          <a:p>
            <a:pPr algn="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китайского языка </a:t>
            </a:r>
          </a:p>
          <a:p>
            <a:pPr algn="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ГБОУ СШ № 376 </a:t>
            </a:r>
          </a:p>
          <a:p>
            <a:pPr algn="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Санкт-Петербурга</a:t>
            </a:r>
          </a:p>
          <a:p>
            <a:pPr algn="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Крамарова Дарья Владимировна</a:t>
            </a:r>
          </a:p>
          <a:p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231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Указательные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Обычно передают дословный смысл направления, положения или количества. Таких иероглифов очень мало.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224" y="4331126"/>
            <a:ext cx="4772851" cy="13208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8467" y="3125053"/>
            <a:ext cx="2798333" cy="3732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1260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Изобразительные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Изначально это примитивные картинки или пиктограммы, которые со временем стали более схематическими.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3501008"/>
            <a:ext cx="6192688" cy="3166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4663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Фоноидеограммы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Это иероглиф состоящий из нескольких частей (графем). Обычно одна часть несет смысловое значение, а другая фонетическое. Таких иероглифов 90%.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296" y="3654208"/>
            <a:ext cx="7787208" cy="3203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8104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Плюс или минус черта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С добавление или убавлением черт некоторые иероглифы могут приобрести другой смысл.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3645024"/>
            <a:ext cx="6768752" cy="2941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6762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Видоизменённые знаки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Некоторые иероглифы для придания оттенков значений, которых не существовало раньше, могут немного изменяться.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284984"/>
            <a:ext cx="8402018" cy="3378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5647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Фонетика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Пиньинь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 Это система записи звуков в китайском языке с помощью латинских букв.</a:t>
            </a:r>
          </a:p>
        </p:txBody>
      </p:sp>
    </p:spTree>
    <p:extLst>
      <p:ext uri="{BB962C8B-B14F-4D97-AF65-F5344CB8AC3E}">
        <p14:creationId xmlns:p14="http://schemas.microsoft.com/office/powerpoint/2010/main" val="563511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Слоги состоят: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Инициаль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ачальный звук.</a:t>
            </a:r>
          </a:p>
          <a:p>
            <a:pPr marL="0" indent="0" algn="ctr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Финаль – конечный звук.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52260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7" name="Picture 3" descr="C:\Users\admin\Desktop\tab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827" y="188640"/>
            <a:ext cx="9307077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3511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Тона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admin\Desktop\115114090_ton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780928"/>
            <a:ext cx="8289859" cy="2988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3321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admin\Desktop\105958_html_7a1e994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0561" y="692696"/>
            <a:ext cx="10748991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910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193022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каких странах китайский язык является государственным?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0254" y="4867588"/>
            <a:ext cx="8286546" cy="12585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Китай     Сингапур    Тайвань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dmin\Desktop\China-Fla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312682"/>
            <a:ext cx="2800621" cy="1764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\Downloads\flag-singapura-kupit-kie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312682"/>
            <a:ext cx="2662132" cy="1774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dmin\Desktop\taiwa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6650" y="2312682"/>
            <a:ext cx="2649410" cy="1764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2041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Иероглифы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admin\Desktop\300xNxChinese_writing.jpg.pagespeed.ic.3lFmIzWsh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56792"/>
            <a:ext cx="7620000" cy="5076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601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836712"/>
            <a:ext cx="8291264" cy="5289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В китайском языке насчитывается около 80 тысяч иероглифов. Для свободного понимания прессы достаточно освоить 4 тысячи, а для чтения художественной литературы в оригинале понадобится не менее 6-8 тысяч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3511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C:\Users\admin\Desktop\evo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0"/>
            <a:ext cx="8244408" cy="6677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254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admin\Desktop\R0s3IK2jfU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40105"/>
            <a:ext cx="7812360" cy="6437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3511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ключи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Ключ – это своего рода простейший иероглиф, имеющий определённое смысловое значение. Некоторые из них используются в чистом виде, но в большинстве случаев ключи являются частью целого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иероглифа.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3511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esktop\vmgCMdSxqa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980728"/>
            <a:ext cx="7632848" cy="10721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ключи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852936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3511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5851525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Типы иероглифов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7980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204</Words>
  <Application>Microsoft Office PowerPoint</Application>
  <PresentationFormat>Экран (4:3)</PresentationFormat>
  <Paragraphs>32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宋体</vt:lpstr>
      <vt:lpstr>Arial</vt:lpstr>
      <vt:lpstr>Calibri</vt:lpstr>
      <vt:lpstr>Times New Roman</vt:lpstr>
      <vt:lpstr>Тема Office</vt:lpstr>
      <vt:lpstr>汉语</vt:lpstr>
      <vt:lpstr>В каких странах китайский язык является государственным?</vt:lpstr>
      <vt:lpstr>Иероглифы</vt:lpstr>
      <vt:lpstr>Презентация PowerPoint</vt:lpstr>
      <vt:lpstr>Презентация PowerPoint</vt:lpstr>
      <vt:lpstr>Презентация PowerPoint</vt:lpstr>
      <vt:lpstr>ключи</vt:lpstr>
      <vt:lpstr>ключи</vt:lpstr>
      <vt:lpstr>Типы иероглифов</vt:lpstr>
      <vt:lpstr>Указательные </vt:lpstr>
      <vt:lpstr>Изобразительные </vt:lpstr>
      <vt:lpstr>Фоноидеограммы </vt:lpstr>
      <vt:lpstr>Плюс или минус черта</vt:lpstr>
      <vt:lpstr>Видоизменённые знаки </vt:lpstr>
      <vt:lpstr>Фонетика</vt:lpstr>
      <vt:lpstr>Слоги состоят: </vt:lpstr>
      <vt:lpstr>Презентация PowerPoint</vt:lpstr>
      <vt:lpstr>Тона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汉语</dc:title>
  <dc:creator>admin</dc:creator>
  <cp:lastModifiedBy>Пользователь</cp:lastModifiedBy>
  <cp:revision>11</cp:revision>
  <dcterms:created xsi:type="dcterms:W3CDTF">2017-09-01T19:51:57Z</dcterms:created>
  <dcterms:modified xsi:type="dcterms:W3CDTF">2020-11-24T21:40:39Z</dcterms:modified>
</cp:coreProperties>
</file>