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70" r:id="rId4"/>
    <p:sldId id="257" r:id="rId5"/>
    <p:sldId id="258" r:id="rId6"/>
    <p:sldId id="271" r:id="rId7"/>
    <p:sldId id="259" r:id="rId8"/>
    <p:sldId id="261" r:id="rId9"/>
    <p:sldId id="268" r:id="rId10"/>
    <p:sldId id="269" r:id="rId11"/>
    <p:sldId id="265" r:id="rId12"/>
    <p:sldId id="266" r:id="rId13"/>
    <p:sldId id="267" r:id="rId14"/>
    <p:sldId id="260" r:id="rId15"/>
    <p:sldId id="262" r:id="rId16"/>
    <p:sldId id="273" r:id="rId17"/>
    <p:sldId id="274" r:id="rId18"/>
    <p:sldId id="275" r:id="rId19"/>
    <p:sldId id="26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9148-BC21-4F9B-9B35-5FF2FDDC55D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30FBBF-092F-424B-83F9-60D6FFCA9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9148-BC21-4F9B-9B35-5FF2FDDC55D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0FBBF-092F-424B-83F9-60D6FFCA9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9148-BC21-4F9B-9B35-5FF2FDDC55D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0FBBF-092F-424B-83F9-60D6FFCA9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9148-BC21-4F9B-9B35-5FF2FDDC55D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530FBBF-092F-424B-83F9-60D6FFCA9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9148-BC21-4F9B-9B35-5FF2FDDC55D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0FBBF-092F-424B-83F9-60D6FFCA90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9148-BC21-4F9B-9B35-5FF2FDDC55D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0FBBF-092F-424B-83F9-60D6FFCA9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9148-BC21-4F9B-9B35-5FF2FDDC55D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530FBBF-092F-424B-83F9-60D6FFCA90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9148-BC21-4F9B-9B35-5FF2FDDC55D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0FBBF-092F-424B-83F9-60D6FFCA9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9148-BC21-4F9B-9B35-5FF2FDDC55D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0FBBF-092F-424B-83F9-60D6FFCA9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9148-BC21-4F9B-9B35-5FF2FDDC55D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0FBBF-092F-424B-83F9-60D6FFCA90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9148-BC21-4F9B-9B35-5FF2FDDC55D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0FBBF-092F-424B-83F9-60D6FFCA90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CC9148-BC21-4F9B-9B35-5FF2FDDC55D2}" type="datetimeFigureOut">
              <a:rPr lang="ru-RU" smtClean="0"/>
              <a:pPr/>
              <a:t>24.11.2020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30FBBF-092F-424B-83F9-60D6FFCA90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14290"/>
            <a:ext cx="7786742" cy="1857388"/>
          </a:xfrm>
        </p:spPr>
        <p:txBody>
          <a:bodyPr/>
          <a:lstStyle/>
          <a:p>
            <a:pPr algn="ctr"/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«Жили- были сто ребят, все ходили в детский сад»</a:t>
            </a:r>
            <a:endParaRPr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Evgeniya\Desktop\на презентацию детский сад\деский сад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1571612"/>
            <a:ext cx="578647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E:\печать в сад\IMG-59654b4410c21768aa75ab2918296be8-V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88" y="2080072"/>
            <a:ext cx="4291012" cy="2413694"/>
          </a:xfrm>
          <a:prstGeom prst="rect">
            <a:avLst/>
          </a:prstGeom>
          <a:noFill/>
        </p:spPr>
      </p:pic>
      <p:pic>
        <p:nvPicPr>
          <p:cNvPr id="13315" name="Picture 3" descr="E:\печать в сад\IMG-d5ccc97ff20199c473ec0c460f8d631c-V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080518"/>
            <a:ext cx="4289425" cy="2412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E:\печать в сад\IMG-3a5f5fa75d0003ae19b6786298546f95-V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88" y="2080072"/>
            <a:ext cx="4291012" cy="2413694"/>
          </a:xfrm>
          <a:prstGeom prst="rect">
            <a:avLst/>
          </a:prstGeom>
          <a:noFill/>
        </p:spPr>
      </p:pic>
      <p:pic>
        <p:nvPicPr>
          <p:cNvPr id="9219" name="Picture 3" descr="E:\печать в сад\IMG-3c6beffd3e20fadbdd169c0dd41b754a-V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080518"/>
            <a:ext cx="4289425" cy="2412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E:\печать в сад\IMG-05fd6b51468f8177ca1395cef8a6eaee-V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88" y="2080072"/>
            <a:ext cx="4291012" cy="2413694"/>
          </a:xfrm>
          <a:prstGeom prst="rect">
            <a:avLst/>
          </a:prstGeom>
          <a:noFill/>
        </p:spPr>
      </p:pic>
      <p:pic>
        <p:nvPicPr>
          <p:cNvPr id="10243" name="Picture 3" descr="E:\печать в сад\IMG-5bfec62e6759fcc02b74613dab9a3a86-V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080518"/>
            <a:ext cx="4289425" cy="2412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E:\печать в сад\IMG-6e834a014f37b35d5d8339f9e947b466-V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88" y="2080072"/>
            <a:ext cx="4291012" cy="2413694"/>
          </a:xfrm>
          <a:prstGeom prst="rect">
            <a:avLst/>
          </a:prstGeom>
          <a:noFill/>
        </p:spPr>
      </p:pic>
      <p:pic>
        <p:nvPicPr>
          <p:cNvPr id="11267" name="Picture 3" descr="E:\печать в сад\IMG-14cc6f0b06e2744b66955df02d357337-V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080518"/>
            <a:ext cx="4289425" cy="2412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печать в сад\IMG-0b92dd22791351cc3dbed52fb0a83ce5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7546" y="1857363"/>
            <a:ext cx="4445030" cy="4000529"/>
          </a:xfrm>
          <a:prstGeom prst="rect">
            <a:avLst/>
          </a:prstGeom>
          <a:noFill/>
        </p:spPr>
      </p:pic>
      <p:pic>
        <p:nvPicPr>
          <p:cNvPr id="5123" name="Picture 3" descr="E:\печать в сад\20190914_2019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147" y="1600200"/>
            <a:ext cx="3887506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печать в сад\20190914_2019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681488"/>
            <a:ext cx="4191000" cy="2561823"/>
          </a:xfrm>
          <a:prstGeom prst="rect">
            <a:avLst/>
          </a:prstGeom>
          <a:noFill/>
        </p:spPr>
      </p:pic>
      <p:pic>
        <p:nvPicPr>
          <p:cNvPr id="3" name="Picture 2" descr="C:\Users\Evgeniya\Desktop\на презентацию детский сад\сон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33625"/>
            <a:ext cx="4343400" cy="3257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Evgeniya\Desktop\на презентацию детский сад\строительство\IMG-2b57f08d6cbbc5f3db28fa34ce234857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62" y="1600200"/>
            <a:ext cx="2657475" cy="4724400"/>
          </a:xfrm>
          <a:prstGeom prst="rect">
            <a:avLst/>
          </a:prstGeom>
          <a:noFill/>
        </p:spPr>
      </p:pic>
      <p:pic>
        <p:nvPicPr>
          <p:cNvPr id="8195" name="Picture 3" descr="C:\Users\Evgeniya\Desktop\на презентацию детский сад\строительство\IMG-3e8e2178e28710443b6de3b25c98a491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1162" y="1600200"/>
            <a:ext cx="2657475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Evgeniya\Desktop\на презентацию детский сад\строительство\IMG-5ce4f49c12cc052ee6efb20eff465aba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783681"/>
            <a:ext cx="4191000" cy="2357438"/>
          </a:xfrm>
          <a:prstGeom prst="rect">
            <a:avLst/>
          </a:prstGeom>
          <a:noFill/>
        </p:spPr>
      </p:pic>
      <p:pic>
        <p:nvPicPr>
          <p:cNvPr id="9219" name="Picture 3" descr="C:\Users\Evgeniya\Desktop\на презентацию детский сад\строительство\IMG-b0d0241f769d03b0539cf542fd9acee5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740818"/>
            <a:ext cx="4343400" cy="2443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Evgeniya\Desktop\на презентацию детский сад\строительство\IMG-c39ca5064bc0baec767b2887d1b2e28f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5122" y="1554163"/>
            <a:ext cx="8046155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E:\печать в сад\20190914_20201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88" y="1990676"/>
            <a:ext cx="4291012" cy="2592486"/>
          </a:xfrm>
          <a:prstGeom prst="rect">
            <a:avLst/>
          </a:prstGeom>
          <a:noFill/>
        </p:spPr>
      </p:pic>
      <p:pic>
        <p:nvPicPr>
          <p:cNvPr id="8195" name="Picture 3" descr="E:\печать в сад\IMG-74009f973d98ef765b3344a5c8c381a5-V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080518"/>
            <a:ext cx="4289425" cy="2412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Evgeniya\Desktop\на презентацию детский сад\воспитатели 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316038"/>
            <a:ext cx="3929090" cy="4184664"/>
          </a:xfrm>
          <a:prstGeom prst="rect">
            <a:avLst/>
          </a:prstGeom>
          <a:noFill/>
        </p:spPr>
      </p:pic>
      <p:pic>
        <p:nvPicPr>
          <p:cNvPr id="4099" name="Picture 3" descr="C:\Users\Evgeniya\Desktop\на презентацию детский сад\воспитатели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246184"/>
            <a:ext cx="4865691" cy="43259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E:\печать в сад\20190914_2017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571612"/>
            <a:ext cx="4011777" cy="4525962"/>
          </a:xfrm>
          <a:prstGeom prst="rect">
            <a:avLst/>
          </a:prstGeom>
          <a:noFill/>
        </p:spPr>
      </p:pic>
      <p:pic>
        <p:nvPicPr>
          <p:cNvPr id="2050" name="Picture 2" descr="C:\Users\Evgeniya\Desktop\на презентацию детский сад\зарядк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70340" y="1701833"/>
            <a:ext cx="4572033" cy="41687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печать в сад\20190914_2018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971" y="1600200"/>
            <a:ext cx="4012658" cy="4724400"/>
          </a:xfrm>
          <a:prstGeom prst="rect">
            <a:avLst/>
          </a:prstGeom>
          <a:noFill/>
        </p:spPr>
      </p:pic>
      <p:pic>
        <p:nvPicPr>
          <p:cNvPr id="2051" name="Picture 3" descr="E:\печать в сад\20190914_2018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5606" y="1600200"/>
            <a:ext cx="4168588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E:\печать в сад\20190914_20183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743" y="1316038"/>
            <a:ext cx="3315501" cy="3941762"/>
          </a:xfrm>
          <a:prstGeom prst="rect">
            <a:avLst/>
          </a:prstGeom>
          <a:noFill/>
        </p:spPr>
      </p:pic>
      <p:pic>
        <p:nvPicPr>
          <p:cNvPr id="3076" name="Picture 4" descr="E:\печать в сад\20190914_20190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2039" y="1316038"/>
            <a:ext cx="3281746" cy="3941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Evgeniya\Desktop\на презентацию детский сад\прогулк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86473" y="1372303"/>
            <a:ext cx="4174313" cy="3796738"/>
          </a:xfrm>
          <a:prstGeom prst="rect">
            <a:avLst/>
          </a:prstGeom>
          <a:noFill/>
        </p:spPr>
      </p:pic>
      <p:pic>
        <p:nvPicPr>
          <p:cNvPr id="3075" name="Picture 3" descr="C:\Users\Evgeniya\Desktop\на презентацию детский сад\песочница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48200" y="1678384"/>
            <a:ext cx="4289425" cy="3217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печать в сад\20190914_20191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04" y="1316038"/>
            <a:ext cx="3319379" cy="3941762"/>
          </a:xfrm>
          <a:prstGeom prst="rect">
            <a:avLst/>
          </a:prstGeom>
          <a:noFill/>
        </p:spPr>
      </p:pic>
      <p:pic>
        <p:nvPicPr>
          <p:cNvPr id="5122" name="Picture 2" descr="C:\Users\Evgeniya\Desktop\на презентацию детский сад\песочниц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55745" y="1785930"/>
            <a:ext cx="4074333" cy="3217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печать в сад\IMG-0eacd6d2459663faf5a5f0c7d412d20f-V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88" y="2080072"/>
            <a:ext cx="4291012" cy="2413694"/>
          </a:xfrm>
          <a:prstGeom prst="rect">
            <a:avLst/>
          </a:prstGeom>
          <a:noFill/>
        </p:spPr>
      </p:pic>
      <p:pic>
        <p:nvPicPr>
          <p:cNvPr id="8" name="Picture 3" descr="E:\печать в сад\20190914_20193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9332" y="1316038"/>
            <a:ext cx="3327161" cy="3941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E:\печать в сад\IMG-792d5f21c621fc1ab53620f3985a1742-V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88" y="2080072"/>
            <a:ext cx="4291012" cy="2413694"/>
          </a:xfrm>
          <a:prstGeom prst="rect">
            <a:avLst/>
          </a:prstGeom>
          <a:noFill/>
        </p:spPr>
      </p:pic>
      <p:pic>
        <p:nvPicPr>
          <p:cNvPr id="12292" name="Picture 4" descr="E:\печать в сад\IMG-960a0656e65ea007f05f7fc5207dd6d2-V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080518"/>
            <a:ext cx="4289425" cy="2412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12</Words>
  <Application>Microsoft Office PowerPoint</Application>
  <PresentationFormat>Экран (4:3)</PresentationFormat>
  <Paragraphs>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«Жили- были сто ребят, все ходили в детский сад»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«Жили- были сто ребят, все ходили в детский сад»</dc:title>
  <dc:creator>Evgeniya</dc:creator>
  <cp:lastModifiedBy>809304</cp:lastModifiedBy>
  <cp:revision>7</cp:revision>
  <dcterms:created xsi:type="dcterms:W3CDTF">2019-09-16T19:38:00Z</dcterms:created>
  <dcterms:modified xsi:type="dcterms:W3CDTF">2020-11-24T20:56:19Z</dcterms:modified>
</cp:coreProperties>
</file>