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E5B"/>
    <a:srgbClr val="F94900"/>
    <a:srgbClr val="613125"/>
    <a:srgbClr val="AC187B"/>
    <a:srgbClr val="542939"/>
    <a:srgbClr val="E4ECD1"/>
    <a:srgbClr val="8ED354"/>
    <a:srgbClr val="06A78E"/>
    <a:srgbClr val="068A78"/>
    <a:srgbClr val="06A88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>
        <p:scale>
          <a:sx n="64" d="100"/>
          <a:sy n="64" d="100"/>
        </p:scale>
        <p:origin x="-146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2387" y="641445"/>
            <a:ext cx="7888406" cy="2403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Квест 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«Знаем правила поведения, как таблицу умножения»</a:t>
            </a:r>
            <a:endParaRPr lang="ru-RU" sz="4800" b="1" dirty="0">
              <a:ln w="3175"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9744" y="1678897"/>
          <a:ext cx="8394492" cy="4423706"/>
        </p:xfrm>
        <a:graphic>
          <a:graphicData uri="http://schemas.openxmlformats.org/drawingml/2006/table">
            <a:tbl>
              <a:tblPr/>
              <a:tblGrid>
                <a:gridCol w="1678468"/>
                <a:gridCol w="1679006"/>
                <a:gridCol w="1679006"/>
                <a:gridCol w="1679006"/>
                <a:gridCol w="1679006"/>
              </a:tblGrid>
              <a:tr h="509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Названия станций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Команда№1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Команда№2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Команда№3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Команда№4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Станция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 «У воды без беды»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4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1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Times New Roman"/>
                          <a:cs typeface="Times New Roman"/>
                        </a:rPr>
                        <a:t>Станция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Береги природу»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2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Станция 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«Не играй с огнем»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Станция </a:t>
                      </a:r>
                      <a:endParaRPr lang="ru-RU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Азбука дорожного движения»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407" y="524657"/>
            <a:ext cx="75850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Impact" pitchFamily="34" charset="0"/>
                <a:ea typeface="Times New Roman" pitchFamily="18" charset="0"/>
                <a:cs typeface="Times New Roman" pitchFamily="18" charset="0"/>
              </a:rPr>
              <a:t>МАРШРУТНЫЙ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Impact" pitchFamily="34" charset="0"/>
                <a:ea typeface="Times New Roman" pitchFamily="18" charset="0"/>
                <a:cs typeface="Times New Roman" pitchFamily="18" charset="0"/>
              </a:rPr>
              <a:t>ЛИСТ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30907" y="553680"/>
            <a:ext cx="61892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Станция </a:t>
            </a:r>
            <a:endParaRPr lang="ru-RU" sz="4000" dirty="0" smtClean="0"/>
          </a:p>
          <a:p>
            <a:pPr algn="ctr"/>
            <a:r>
              <a:rPr lang="ru-RU" sz="4000" b="1" i="1" dirty="0" smtClean="0"/>
              <a:t>«У воды - без беды»</a:t>
            </a:r>
            <a:endParaRPr lang="ru-RU" sz="4000" dirty="0" smtClean="0"/>
          </a:p>
          <a:p>
            <a:pPr lvl="0" algn="ctr"/>
            <a:endParaRPr lang="ru-RU" sz="4000" b="1" dirty="0">
              <a:ln w="9525">
                <a:noFill/>
              </a:ln>
              <a:solidFill>
                <a:srgbClr val="853E5B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https://mypresentation.ru/documents_6/e4410577b2281a8e53aea009f72d26fa/img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700" y="1948217"/>
            <a:ext cx="6282520" cy="4711891"/>
          </a:xfrm>
          <a:prstGeom prst="rect">
            <a:avLst/>
          </a:prstGeom>
          <a:noFill/>
        </p:spPr>
      </p:pic>
      <p:pic>
        <p:nvPicPr>
          <p:cNvPr id="8" name="Рисунок 7" descr="405d59bf3783bc401ad59a6d53c0df12-800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41" y="334370"/>
            <a:ext cx="8379726" cy="62847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559344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6974" y="587142"/>
            <a:ext cx="748180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4400" b="1" i="1" dirty="0" smtClean="0"/>
              <a:t>Станция </a:t>
            </a:r>
          </a:p>
          <a:p>
            <a:pPr marL="514350" indent="-514350" algn="ctr"/>
            <a:r>
              <a:rPr lang="ru-RU" sz="4400" b="1" i="1" dirty="0" smtClean="0"/>
              <a:t>«Безопасный лес»</a:t>
            </a:r>
            <a:endParaRPr lang="ru-RU" sz="4400" b="1" dirty="0" smtClean="0"/>
          </a:p>
          <a:p>
            <a:pPr marL="514350" indent="-514350">
              <a:buFont typeface="+mj-lt"/>
              <a:buAutoNum type="romanUcPeriod"/>
            </a:pPr>
            <a:endParaRPr lang="ru-RU" sz="4400" dirty="0"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6" name="AutoShape 2" descr="http://900igr.net/up/datai/200331/0010-012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900igr.net/up/datai/200331/0010-012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school76-tmn.org.ru/sites/default/files/field/image/pohod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7730" y="1996025"/>
            <a:ext cx="4345346" cy="32590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313637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69430" y="583899"/>
            <a:ext cx="752506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4400" b="1" i="1" dirty="0" smtClean="0"/>
              <a:t>Станция </a:t>
            </a:r>
          </a:p>
          <a:p>
            <a:pPr marL="514350" indent="-514350" algn="ctr"/>
            <a:r>
              <a:rPr lang="ru-RU" sz="4400" b="1" i="1" dirty="0" smtClean="0"/>
              <a:t>«Безопасный лес»</a:t>
            </a:r>
            <a:endParaRPr lang="ru-RU" sz="4400" b="1" dirty="0" smtClean="0"/>
          </a:p>
          <a:p>
            <a:pPr marL="514350" indent="-514350">
              <a:buFont typeface="+mj-lt"/>
              <a:buAutoNum type="romanUcPeriod"/>
            </a:pPr>
            <a:endParaRPr lang="ru-RU" dirty="0"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489" y="2728210"/>
            <a:ext cx="7615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  <a:t>БЕЗОПАСНОСТЬ</a:t>
            </a:r>
            <a:endParaRPr lang="ru-RU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EIieQiYHU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213" y="764498"/>
            <a:ext cx="6820525" cy="580119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84419" y="569626"/>
            <a:ext cx="751007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Станция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«Не играй с огнем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16387" name="Picture 3" descr="https://avatars.mds.yandex.net/get-zen_doc/29317/pub_5b9a6529f831bf00aa79e88a_5b9a65fae21b9200ab16f47f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8975" y="1997996"/>
            <a:ext cx="6069195" cy="3413922"/>
          </a:xfrm>
          <a:prstGeom prst="rect">
            <a:avLst/>
          </a:prstGeom>
          <a:noFill/>
        </p:spPr>
      </p:pic>
      <p:pic>
        <p:nvPicPr>
          <p:cNvPr id="7" name="Рисунок 6" descr="Декоративные-буквы-и-цифры-для-дизайна-интерьера-3_01-edecor.by_-e15051580748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4242" y="779489"/>
            <a:ext cx="6520721" cy="5831173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79490" y="524656"/>
            <a:ext cx="757003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Станция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«Азбука дорожного движения»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18435" name="Picture 3" descr="https://avatars.mds.yandex.net/get-pdb/1531580/00c1b6d0-599c-49eb-a920-6a580423d272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2727" y="2572332"/>
            <a:ext cx="3837482" cy="3610174"/>
          </a:xfrm>
          <a:prstGeom prst="rect">
            <a:avLst/>
          </a:prstGeom>
          <a:noFill/>
        </p:spPr>
      </p:pic>
      <p:pic>
        <p:nvPicPr>
          <p:cNvPr id="7" name="Рисунок 6" descr="slide-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882" y="599607"/>
            <a:ext cx="6744013" cy="601105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4458" y="554636"/>
            <a:ext cx="7644984" cy="2280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Квест 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«Знаем правила поведения, как таблицу умножения»</a:t>
            </a:r>
            <a:endParaRPr lang="ru-RU" sz="4400" b="1" dirty="0">
              <a:ln w="3175"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 descr="nBpkpQEJQV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577973"/>
            <a:ext cx="7353771" cy="5822827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4479" y="1963711"/>
            <a:ext cx="75850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FF0000"/>
                </a:solidFill>
              </a:rPr>
              <a:t>Ж И З Н Ь</a:t>
            </a:r>
            <a:endParaRPr lang="ru-RU" sz="1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117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103</cp:revision>
  <dcterms:created xsi:type="dcterms:W3CDTF">2013-11-19T05:52:05Z</dcterms:created>
  <dcterms:modified xsi:type="dcterms:W3CDTF">2020-11-24T08:17:25Z</dcterms:modified>
</cp:coreProperties>
</file>