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7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A6B99-E9F6-4314-861E-A3F249F9130E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D590FF-4F62-4BD7-A68B-5217ACFDE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D04FD4-D057-4AD8-805B-327BFDC02504}" type="slidenum">
              <a:rPr lang="ru-RU"/>
              <a:pPr/>
              <a:t>1</a:t>
            </a:fld>
            <a:endParaRPr lang="ru-RU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Каждый шаг алгоритма написания буквы  запускается кликом мыши.</a:t>
            </a:r>
          </a:p>
          <a:p>
            <a:r>
              <a:rPr lang="ru-RU"/>
              <a:t>Автор работы: Марабаева Л.А., учитель начальных классов ГОУ СОШ №1207 г. Москва</a:t>
            </a:r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37F-057B-4640-8A57-BD5CDB556F9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0765-E4C5-4CE3-833C-B01663CE7F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37F-057B-4640-8A57-BD5CDB556F9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0765-E4C5-4CE3-833C-B01663CE7F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37F-057B-4640-8A57-BD5CDB556F9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0765-E4C5-4CE3-833C-B01663CE7F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37F-057B-4640-8A57-BD5CDB556F9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0765-E4C5-4CE3-833C-B01663CE7F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37F-057B-4640-8A57-BD5CDB556F9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0765-E4C5-4CE3-833C-B01663CE7F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37F-057B-4640-8A57-BD5CDB556F9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0765-E4C5-4CE3-833C-B01663CE7F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37F-057B-4640-8A57-BD5CDB556F9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0765-E4C5-4CE3-833C-B01663CE7F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37F-057B-4640-8A57-BD5CDB556F9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0765-E4C5-4CE3-833C-B01663CE7F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37F-057B-4640-8A57-BD5CDB556F9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0765-E4C5-4CE3-833C-B01663CE7F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37F-057B-4640-8A57-BD5CDB556F9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0765-E4C5-4CE3-833C-B01663CE7F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37F-057B-4640-8A57-BD5CDB556F9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0765-E4C5-4CE3-833C-B01663CE7F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4B37F-057B-4640-8A57-BD5CDB556F9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10765-E4C5-4CE3-833C-B01663CE7F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2"/>
          <p:cNvSpPr>
            <a:spLocks noChangeShapeType="1"/>
          </p:cNvSpPr>
          <p:nvPr/>
        </p:nvSpPr>
        <p:spPr bwMode="auto">
          <a:xfrm flipH="1">
            <a:off x="2627313" y="0"/>
            <a:ext cx="2808287" cy="6858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 flipH="1">
            <a:off x="5791200" y="0"/>
            <a:ext cx="2808288" cy="6858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0" y="5589588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 flipH="1">
            <a:off x="6858000" y="0"/>
            <a:ext cx="2808288" cy="6858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0" y="3048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3322" name="Picture 10" descr="D:\Буквы\img02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513" t="20139" r="17073" b="29510"/>
          <a:stretch>
            <a:fillRect/>
          </a:stretch>
        </p:blipFill>
        <p:spPr bwMode="auto">
          <a:xfrm>
            <a:off x="0" y="304800"/>
            <a:ext cx="2362200" cy="1362075"/>
          </a:xfrm>
          <a:prstGeom prst="rect">
            <a:avLst/>
          </a:prstGeom>
          <a:noFill/>
        </p:spPr>
      </p:pic>
      <p:sp>
        <p:nvSpPr>
          <p:cNvPr id="13327" name="Line 15"/>
          <p:cNvSpPr>
            <a:spLocks noChangeShapeType="1"/>
          </p:cNvSpPr>
          <p:nvPr/>
        </p:nvSpPr>
        <p:spPr bwMode="auto">
          <a:xfrm flipV="1">
            <a:off x="3505200" y="1066800"/>
            <a:ext cx="431800" cy="1081088"/>
          </a:xfrm>
          <a:prstGeom prst="line">
            <a:avLst/>
          </a:prstGeom>
          <a:noFill/>
          <a:ln w="1270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30" name="Rectangle 18"/>
          <p:cNvSpPr>
            <a:spLocks noChangeArrowheads="1"/>
          </p:cNvSpPr>
          <p:nvPr/>
        </p:nvSpPr>
        <p:spPr bwMode="auto">
          <a:xfrm rot="12019435" flipV="1">
            <a:off x="6496050" y="4565650"/>
            <a:ext cx="1152525" cy="719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2" name="Oval 20"/>
          <p:cNvSpPr>
            <a:spLocks noChangeArrowheads="1"/>
          </p:cNvSpPr>
          <p:nvPr/>
        </p:nvSpPr>
        <p:spPr bwMode="auto">
          <a:xfrm rot="1937574">
            <a:off x="2362200" y="4648200"/>
            <a:ext cx="581025" cy="935038"/>
          </a:xfrm>
          <a:prstGeom prst="ellipse">
            <a:avLst/>
          </a:prstGeom>
          <a:noFill/>
          <a:ln w="114300">
            <a:solidFill>
              <a:srgbClr val="33CC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3" name="Rectangle 21"/>
          <p:cNvSpPr>
            <a:spLocks noChangeArrowheads="1"/>
          </p:cNvSpPr>
          <p:nvPr/>
        </p:nvSpPr>
        <p:spPr bwMode="auto">
          <a:xfrm rot="12019435" flipV="1">
            <a:off x="2208213" y="4579938"/>
            <a:ext cx="1111250" cy="809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0" y="4343400"/>
            <a:ext cx="1439863" cy="1298575"/>
            <a:chOff x="3063" y="2894"/>
            <a:chExt cx="726" cy="626"/>
          </a:xfrm>
        </p:grpSpPr>
        <p:sp>
          <p:nvSpPr>
            <p:cNvPr id="13345" name="Oval 33"/>
            <p:cNvSpPr>
              <a:spLocks noChangeArrowheads="1"/>
            </p:cNvSpPr>
            <p:nvPr/>
          </p:nvSpPr>
          <p:spPr bwMode="auto">
            <a:xfrm rot="1937574">
              <a:off x="3198" y="2931"/>
              <a:ext cx="366" cy="589"/>
            </a:xfrm>
            <a:prstGeom prst="ellipse">
              <a:avLst/>
            </a:prstGeom>
            <a:noFill/>
            <a:ln w="114300">
              <a:solidFill>
                <a:srgbClr val="33CC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46" name="Rectangle 34"/>
            <p:cNvSpPr>
              <a:spLocks noChangeArrowheads="1"/>
            </p:cNvSpPr>
            <p:nvPr/>
          </p:nvSpPr>
          <p:spPr bwMode="auto">
            <a:xfrm rot="12019435" flipV="1">
              <a:off x="3063" y="2894"/>
              <a:ext cx="726" cy="40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42"/>
          <p:cNvGrpSpPr>
            <a:grpSpLocks/>
          </p:cNvGrpSpPr>
          <p:nvPr/>
        </p:nvGrpSpPr>
        <p:grpSpPr bwMode="auto">
          <a:xfrm>
            <a:off x="3886200" y="914400"/>
            <a:ext cx="287338" cy="215900"/>
            <a:chOff x="567" y="1026"/>
            <a:chExt cx="181" cy="136"/>
          </a:xfrm>
        </p:grpSpPr>
        <p:sp>
          <p:nvSpPr>
            <p:cNvPr id="13355" name="Line 43"/>
            <p:cNvSpPr>
              <a:spLocks noChangeShapeType="1"/>
            </p:cNvSpPr>
            <p:nvPr/>
          </p:nvSpPr>
          <p:spPr bwMode="auto">
            <a:xfrm>
              <a:off x="567" y="1026"/>
              <a:ext cx="180" cy="13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6" name="Line 44"/>
            <p:cNvSpPr>
              <a:spLocks noChangeShapeType="1"/>
            </p:cNvSpPr>
            <p:nvPr/>
          </p:nvSpPr>
          <p:spPr bwMode="auto">
            <a:xfrm flipH="1">
              <a:off x="567" y="1026"/>
              <a:ext cx="181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316" name="Line 4"/>
          <p:cNvSpPr>
            <a:spLocks noChangeShapeType="1"/>
          </p:cNvSpPr>
          <p:nvPr/>
        </p:nvSpPr>
        <p:spPr bwMode="auto">
          <a:xfrm flipH="1">
            <a:off x="1116013" y="0"/>
            <a:ext cx="2808287" cy="6858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70" name="Line 58"/>
          <p:cNvSpPr>
            <a:spLocks noChangeShapeType="1"/>
          </p:cNvSpPr>
          <p:nvPr/>
        </p:nvSpPr>
        <p:spPr bwMode="auto">
          <a:xfrm flipV="1">
            <a:off x="4343400" y="1066800"/>
            <a:ext cx="969963" cy="2362200"/>
          </a:xfrm>
          <a:prstGeom prst="line">
            <a:avLst/>
          </a:prstGeom>
          <a:noFill/>
          <a:ln w="1270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71" name="Oval 59"/>
          <p:cNvSpPr>
            <a:spLocks noChangeArrowheads="1"/>
          </p:cNvSpPr>
          <p:nvPr/>
        </p:nvSpPr>
        <p:spPr bwMode="auto">
          <a:xfrm rot="1937574">
            <a:off x="3733800" y="4724400"/>
            <a:ext cx="581025" cy="935038"/>
          </a:xfrm>
          <a:prstGeom prst="ellipse">
            <a:avLst/>
          </a:prstGeom>
          <a:noFill/>
          <a:ln w="114300">
            <a:solidFill>
              <a:srgbClr val="33CC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72" name="Rectangle 60"/>
          <p:cNvSpPr>
            <a:spLocks noChangeArrowheads="1"/>
          </p:cNvSpPr>
          <p:nvPr/>
        </p:nvSpPr>
        <p:spPr bwMode="auto">
          <a:xfrm rot="12019435" flipV="1">
            <a:off x="3517900" y="4649788"/>
            <a:ext cx="9906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73" name="Line 61"/>
          <p:cNvSpPr>
            <a:spLocks noChangeShapeType="1"/>
          </p:cNvSpPr>
          <p:nvPr/>
        </p:nvSpPr>
        <p:spPr bwMode="auto">
          <a:xfrm flipH="1">
            <a:off x="4070350" y="4516438"/>
            <a:ext cx="1079500" cy="1008062"/>
          </a:xfrm>
          <a:prstGeom prst="line">
            <a:avLst/>
          </a:prstGeom>
          <a:noFill/>
          <a:ln w="114300">
            <a:solidFill>
              <a:srgbClr val="CC99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7" name="Group 66"/>
          <p:cNvGrpSpPr>
            <a:grpSpLocks/>
          </p:cNvGrpSpPr>
          <p:nvPr/>
        </p:nvGrpSpPr>
        <p:grpSpPr bwMode="auto">
          <a:xfrm>
            <a:off x="5240338" y="922338"/>
            <a:ext cx="287337" cy="215900"/>
            <a:chOff x="567" y="1026"/>
            <a:chExt cx="181" cy="136"/>
          </a:xfrm>
        </p:grpSpPr>
        <p:sp>
          <p:nvSpPr>
            <p:cNvPr id="13379" name="Line 67"/>
            <p:cNvSpPr>
              <a:spLocks noChangeShapeType="1"/>
            </p:cNvSpPr>
            <p:nvPr/>
          </p:nvSpPr>
          <p:spPr bwMode="auto">
            <a:xfrm>
              <a:off x="567" y="1026"/>
              <a:ext cx="180" cy="13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80" name="Line 68"/>
            <p:cNvSpPr>
              <a:spLocks noChangeShapeType="1"/>
            </p:cNvSpPr>
            <p:nvPr/>
          </p:nvSpPr>
          <p:spPr bwMode="auto">
            <a:xfrm flipH="1">
              <a:off x="567" y="1026"/>
              <a:ext cx="181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334" name="Line 22"/>
          <p:cNvSpPr>
            <a:spLocks noChangeShapeType="1"/>
          </p:cNvSpPr>
          <p:nvPr/>
        </p:nvSpPr>
        <p:spPr bwMode="auto">
          <a:xfrm flipH="1">
            <a:off x="2743200" y="3429000"/>
            <a:ext cx="1600200" cy="2074863"/>
          </a:xfrm>
          <a:prstGeom prst="line">
            <a:avLst/>
          </a:prstGeom>
          <a:noFill/>
          <a:ln w="114300">
            <a:solidFill>
              <a:srgbClr val="CC99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0" y="44196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47" name="Line 35"/>
          <p:cNvSpPr>
            <a:spLocks noChangeShapeType="1"/>
          </p:cNvSpPr>
          <p:nvPr/>
        </p:nvSpPr>
        <p:spPr bwMode="auto">
          <a:xfrm flipV="1">
            <a:off x="792163" y="2074863"/>
            <a:ext cx="2808287" cy="3313112"/>
          </a:xfrm>
          <a:prstGeom prst="line">
            <a:avLst/>
          </a:prstGeom>
          <a:noFill/>
          <a:ln w="114300">
            <a:solidFill>
              <a:srgbClr val="CC99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43" name="Line 31"/>
          <p:cNvSpPr>
            <a:spLocks noChangeShapeType="1"/>
          </p:cNvSpPr>
          <p:nvPr/>
        </p:nvSpPr>
        <p:spPr bwMode="auto">
          <a:xfrm flipH="1">
            <a:off x="2286000" y="1066800"/>
            <a:ext cx="1727200" cy="4281488"/>
          </a:xfrm>
          <a:prstGeom prst="line">
            <a:avLst/>
          </a:prstGeom>
          <a:noFill/>
          <a:ln w="1143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74" name="Line 62"/>
          <p:cNvSpPr>
            <a:spLocks noChangeShapeType="1"/>
          </p:cNvSpPr>
          <p:nvPr/>
        </p:nvSpPr>
        <p:spPr bwMode="auto">
          <a:xfrm flipH="1">
            <a:off x="3657600" y="1066800"/>
            <a:ext cx="1727200" cy="4281488"/>
          </a:xfrm>
          <a:prstGeom prst="line">
            <a:avLst/>
          </a:prstGeom>
          <a:noFill/>
          <a:ln w="1143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83" name="Rectangle 71"/>
          <p:cNvSpPr>
            <a:spLocks noChangeArrowheads="1"/>
          </p:cNvSpPr>
          <p:nvPr/>
        </p:nvSpPr>
        <p:spPr bwMode="auto">
          <a:xfrm rot="12019435" flipV="1">
            <a:off x="7486650" y="4565650"/>
            <a:ext cx="1152525" cy="719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8" name="Group 77"/>
          <p:cNvGrpSpPr>
            <a:grpSpLocks/>
          </p:cNvGrpSpPr>
          <p:nvPr/>
        </p:nvGrpSpPr>
        <p:grpSpPr bwMode="auto">
          <a:xfrm>
            <a:off x="0" y="4800600"/>
            <a:ext cx="503238" cy="360363"/>
            <a:chOff x="567" y="1026"/>
            <a:chExt cx="181" cy="136"/>
          </a:xfrm>
        </p:grpSpPr>
        <p:sp>
          <p:nvSpPr>
            <p:cNvPr id="13390" name="Line 78"/>
            <p:cNvSpPr>
              <a:spLocks noChangeShapeType="1"/>
            </p:cNvSpPr>
            <p:nvPr/>
          </p:nvSpPr>
          <p:spPr bwMode="auto">
            <a:xfrm>
              <a:off x="567" y="1026"/>
              <a:ext cx="180" cy="13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91" name="Line 79"/>
            <p:cNvSpPr>
              <a:spLocks noChangeShapeType="1"/>
            </p:cNvSpPr>
            <p:nvPr/>
          </p:nvSpPr>
          <p:spPr bwMode="auto">
            <a:xfrm flipH="1">
              <a:off x="567" y="1026"/>
              <a:ext cx="181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351" name="AutoShape 39"/>
          <p:cNvSpPr>
            <a:spLocks noChangeArrowheads="1"/>
          </p:cNvSpPr>
          <p:nvPr/>
        </p:nvSpPr>
        <p:spPr bwMode="auto">
          <a:xfrm>
            <a:off x="152400" y="4876800"/>
            <a:ext cx="215900" cy="215900"/>
          </a:xfrm>
          <a:prstGeom prst="flowChartConnector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9" name="Group 36"/>
          <p:cNvGrpSpPr>
            <a:grpSpLocks/>
          </p:cNvGrpSpPr>
          <p:nvPr/>
        </p:nvGrpSpPr>
        <p:grpSpPr bwMode="auto">
          <a:xfrm>
            <a:off x="3429000" y="2057400"/>
            <a:ext cx="287338" cy="215900"/>
            <a:chOff x="567" y="1026"/>
            <a:chExt cx="181" cy="136"/>
          </a:xfrm>
        </p:grpSpPr>
        <p:sp>
          <p:nvSpPr>
            <p:cNvPr id="13349" name="Line 37"/>
            <p:cNvSpPr>
              <a:spLocks noChangeShapeType="1"/>
            </p:cNvSpPr>
            <p:nvPr/>
          </p:nvSpPr>
          <p:spPr bwMode="auto">
            <a:xfrm>
              <a:off x="567" y="1026"/>
              <a:ext cx="180" cy="13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0" name="Line 38"/>
            <p:cNvSpPr>
              <a:spLocks noChangeShapeType="1"/>
            </p:cNvSpPr>
            <p:nvPr/>
          </p:nvSpPr>
          <p:spPr bwMode="auto">
            <a:xfrm flipH="1">
              <a:off x="567" y="1026"/>
              <a:ext cx="181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392" name="Text Box 80"/>
          <p:cNvSpPr txBox="1">
            <a:spLocks noChangeArrowheads="1"/>
          </p:cNvSpPr>
          <p:nvPr/>
        </p:nvSpPr>
        <p:spPr bwMode="auto">
          <a:xfrm>
            <a:off x="7924800" y="66294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00" i="1"/>
              <a:t>Марабаева Л.А</a:t>
            </a:r>
            <a:r>
              <a:rPr lang="ru-RU" sz="800" i="1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3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3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3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7" grpId="0" animBg="1"/>
      <p:bldP spid="13332" grpId="0" animBg="1"/>
      <p:bldP spid="13370" grpId="0" animBg="1"/>
      <p:bldP spid="13371" grpId="0" animBg="1"/>
      <p:bldP spid="13373" grpId="0" animBg="1"/>
      <p:bldP spid="13334" grpId="0" animBg="1"/>
      <p:bldP spid="13347" grpId="0" animBg="1"/>
      <p:bldP spid="13343" grpId="0" animBg="1"/>
      <p:bldP spid="13374" grpId="0" animBg="1"/>
      <p:bldP spid="1335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Экран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Дарья</dc:creator>
  <cp:lastModifiedBy>User</cp:lastModifiedBy>
  <cp:revision>1</cp:revision>
  <dcterms:created xsi:type="dcterms:W3CDTF">2017-10-19T17:35:30Z</dcterms:created>
  <dcterms:modified xsi:type="dcterms:W3CDTF">2020-11-25T23:18:05Z</dcterms:modified>
</cp:coreProperties>
</file>