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04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12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03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0209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142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093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42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154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620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480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666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D296F-3B6B-4AE1-83DF-AF612D5110F5}" type="datetimeFigureOut">
              <a:rPr lang="ru-RU" smtClean="0"/>
              <a:t>20.11.2020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0CFB1-BEE3-40D4-B449-F895C9B92D5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791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Чёрный жаворонок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6021288"/>
            <a:ext cx="3888432" cy="576064"/>
          </a:xfrm>
        </p:spPr>
        <p:txBody>
          <a:bodyPr>
            <a:normAutofit/>
          </a:bodyPr>
          <a:lstStyle/>
          <a:p>
            <a:r>
              <a:rPr lang="ru-RU" sz="11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sz="1100" dirty="0" err="1" smtClean="0">
                <a:solidFill>
                  <a:schemeClr val="tx1"/>
                </a:solidFill>
              </a:rPr>
              <a:t>Нехаева</a:t>
            </a:r>
            <a:r>
              <a:rPr lang="ru-RU" sz="1100" dirty="0" smtClean="0">
                <a:solidFill>
                  <a:schemeClr val="tx1"/>
                </a:solidFill>
              </a:rPr>
              <a:t> Ольга Анатольевна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73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Внешний вид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Черный жаворонок является крупным представителем вида, размером ближе к скворцу</a:t>
            </a:r>
            <a:r>
              <a:rPr lang="ru-RU" sz="2400" dirty="0" smtClean="0"/>
              <a:t>.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Характерный наряд самца окрашен в черный насыщенный </a:t>
            </a:r>
            <a:r>
              <a:rPr lang="ru-RU" sz="2400" dirty="0" smtClean="0"/>
              <a:t>оттенок.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Самка имеет невзрачный светлый окрас оперения беловато-бурый, </a:t>
            </a:r>
            <a:r>
              <a:rPr lang="ru-RU" sz="2400" dirty="0" smtClean="0"/>
              <a:t>охровый, а </a:t>
            </a:r>
            <a:r>
              <a:rPr lang="ru-RU" sz="2400" dirty="0" smtClean="0"/>
              <a:t>животик светлый. </a:t>
            </a:r>
            <a:r>
              <a:rPr lang="ru-RU" sz="2400" dirty="0" smtClean="0"/>
              <a:t> </a:t>
            </a:r>
            <a:r>
              <a:rPr lang="ru-RU" sz="2400" dirty="0" smtClean="0"/>
              <a:t>Нижняя поверхность крыльев у самца черная, а у самок охровая или бурая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Вес взрослой птицы составляет до 75 г самцы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около </a:t>
            </a:r>
            <a:r>
              <a:rPr lang="ru-RU" sz="2400" dirty="0" smtClean="0"/>
              <a:t>50-68 г самки.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Длина </a:t>
            </a:r>
            <a:r>
              <a:rPr lang="ru-RU" sz="2400" dirty="0" smtClean="0"/>
              <a:t>тела составляет в среднем около 20-22 см. Общий размах крыльев может достигать от 37 до 43 сантиметров.</a:t>
            </a:r>
          </a:p>
        </p:txBody>
      </p:sp>
    </p:spTree>
    <p:extLst>
      <p:ext uri="{BB962C8B-B14F-4D97-AF65-F5344CB8AC3E}">
        <p14:creationId xmlns:p14="http://schemas.microsoft.com/office/powerpoint/2010/main" val="10047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57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Поведение и образ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4300" dirty="0" smtClean="0"/>
          </a:p>
          <a:p>
            <a:pPr marL="0" indent="0">
              <a:buNone/>
            </a:pPr>
            <a:r>
              <a:rPr lang="ru-RU" sz="11200" dirty="0" smtClean="0"/>
              <a:t>В кочевой период и зимование птицы могут собираться на скошенных полях, а также в области пастбищ и поселков. Также зимой они кочуют в крупных стаях </a:t>
            </a:r>
            <a:r>
              <a:rPr lang="ru-RU" sz="11200" dirty="0" smtClean="0"/>
              <a:t>.</a:t>
            </a:r>
          </a:p>
          <a:p>
            <a:pPr marL="0" indent="0">
              <a:buNone/>
            </a:pPr>
            <a:r>
              <a:rPr lang="ru-RU" sz="11200" dirty="0" smtClean="0"/>
              <a:t>Чёрный </a:t>
            </a:r>
            <a:r>
              <a:rPr lang="ru-RU" sz="11200" dirty="0" smtClean="0"/>
              <a:t>жаворонок  обитает по луговым пространствам, сходным со степью </a:t>
            </a:r>
            <a:r>
              <a:rPr lang="ru-RU" sz="11200" dirty="0" smtClean="0"/>
              <a:t>, </a:t>
            </a:r>
            <a:r>
              <a:rPr lang="ru-RU" sz="11200" dirty="0" smtClean="0"/>
              <a:t>но может гнездиться даже в полупустынной степи и по солончаковым впадинам. </a:t>
            </a:r>
            <a:endParaRPr lang="ru-RU" sz="11200" dirty="0" smtClean="0"/>
          </a:p>
          <a:p>
            <a:pPr marL="0" indent="0">
              <a:buNone/>
            </a:pPr>
            <a:r>
              <a:rPr lang="ru-RU" sz="11200" dirty="0" smtClean="0"/>
              <a:t>Рацион </a:t>
            </a:r>
            <a:r>
              <a:rPr lang="ru-RU" sz="11200" dirty="0" smtClean="0"/>
              <a:t>черного жаворонка составляют </a:t>
            </a:r>
            <a:r>
              <a:rPr lang="ru-RU" sz="11200" dirty="0" smtClean="0"/>
              <a:t>насекомые</a:t>
            </a:r>
            <a:r>
              <a:rPr lang="ru-RU" sz="11200" dirty="0" smtClean="0"/>
              <a:t>, беспозвоночные </a:t>
            </a:r>
            <a:r>
              <a:rPr lang="ru-RU" sz="11200" dirty="0" smtClean="0"/>
              <a:t>, </a:t>
            </a:r>
            <a:r>
              <a:rPr lang="ru-RU" sz="11200" dirty="0" smtClean="0"/>
              <a:t>травы и семена . Кормиться жаворонки любят на дорогах </a:t>
            </a:r>
            <a:r>
              <a:rPr lang="ru-RU" sz="11200" dirty="0" smtClean="0"/>
              <a:t>.</a:t>
            </a:r>
          </a:p>
          <a:p>
            <a:pPr marL="0" indent="0">
              <a:buNone/>
            </a:pPr>
            <a:r>
              <a:rPr lang="ru-RU" sz="11200" dirty="0" smtClean="0"/>
              <a:t>Голос </a:t>
            </a:r>
            <a:r>
              <a:rPr lang="ru-RU" sz="11200" dirty="0" smtClean="0"/>
              <a:t>у птицы </a:t>
            </a:r>
            <a:r>
              <a:rPr lang="ru-RU" sz="11200" dirty="0" smtClean="0"/>
              <a:t> </a:t>
            </a:r>
            <a:r>
              <a:rPr lang="ru-RU" sz="11200" dirty="0" smtClean="0"/>
              <a:t>напоминает непрерывный красивый свист, переливающиеся трели</a:t>
            </a:r>
            <a:endParaRPr lang="ru-RU" sz="4800" dirty="0" smtClean="0"/>
          </a:p>
        </p:txBody>
      </p:sp>
    </p:spTree>
    <p:extLst>
      <p:ext uri="{BB962C8B-B14F-4D97-AF65-F5344CB8AC3E}">
        <p14:creationId xmlns:p14="http://schemas.microsoft.com/office/powerpoint/2010/main" val="399081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62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Ареал обитания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Область распространения совпадает с ареалом белокрылого жаворонка. Предпочитает степи северной части Казахстана и России 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 smtClean="0"/>
              <a:t>последние несколько десятилетий ареал черных жаворонков сократился, как и их численность. Влияние оказывает хозяйственная деятельность человека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Зимует жаворонок в основном на месте гнездования (регионы с невысоким слоем снега). Может залетать в область Омска, Новосибирска, Уфы .В период кочевания достигает Алтая, Курской и Куйбышевской области, Днепра и западной части Украины, Закавказья, Крыма 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Чёрный </a:t>
            </a:r>
            <a:r>
              <a:rPr lang="ru-RU" dirty="0" smtClean="0"/>
              <a:t>жаворонок – певчая степная птица, которая может по праву считаться символом отечественных полей.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71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277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Чёрный жаворонок</vt:lpstr>
      <vt:lpstr>Внешний вид</vt:lpstr>
      <vt:lpstr>Презентация PowerPoint</vt:lpstr>
      <vt:lpstr>Поведение и образ жизни</vt:lpstr>
      <vt:lpstr>Презентация PowerPoint</vt:lpstr>
      <vt:lpstr>Ареал обитания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Чёрный жаворонок</dc:title>
  <dc:creator>Admin</dc:creator>
  <cp:lastModifiedBy>K38</cp:lastModifiedBy>
  <cp:revision>13</cp:revision>
  <dcterms:created xsi:type="dcterms:W3CDTF">2020-11-09T15:29:44Z</dcterms:created>
  <dcterms:modified xsi:type="dcterms:W3CDTF">2020-11-20T11:25:55Z</dcterms:modified>
</cp:coreProperties>
</file>