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1" r:id="rId4"/>
    <p:sldId id="262" r:id="rId5"/>
    <p:sldId id="263" r:id="rId6"/>
    <p:sldId id="256" r:id="rId7"/>
    <p:sldId id="264" r:id="rId8"/>
    <p:sldId id="259"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1042;&#1086;&#1083;&#1077;&#1073;&#1085;&#1080;&#1082;\Desktop\&#1044;&#1045;&#1053;&#1068;%20&#1052;&#1040;&#1058;&#1045;&#1056;&#1048;\&#1076;&#1077;&#1085;&#1100;%20&#1084;&#1072;&#1090;&#1077;&#1088;&#1080;%202017&#1075;\&#1047;&#1072;%20&#1076;&#1077;&#1085;&#1100;%20&#1076;&#1086;%20&#1089;&#1074;&#1086;&#1077;&#1075;&#1086;%20&#1088;&#1086;&#1078;&#1076;&#1077;&#1085;&#1080;&#1103;%20&#1088;&#1077;&#1073;&#1105;&#1085;&#1086;&#1082;%20&#1089;&#1087;&#1088;&#1086;&#1089;&#1080;&#1083;.wmv"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6.gif"/><Relationship Id="rId13" Type="http://schemas.openxmlformats.org/officeDocument/2006/relationships/image" Target="../media/image21.gif"/><Relationship Id="rId3" Type="http://schemas.openxmlformats.org/officeDocument/2006/relationships/image" Target="../media/image11.gif"/><Relationship Id="rId7" Type="http://schemas.openxmlformats.org/officeDocument/2006/relationships/image" Target="../media/image15.gif"/><Relationship Id="rId12" Type="http://schemas.openxmlformats.org/officeDocument/2006/relationships/image" Target="../media/image20.gif"/><Relationship Id="rId2" Type="http://schemas.openxmlformats.org/officeDocument/2006/relationships/image" Target="../media/image10.gif"/><Relationship Id="rId1" Type="http://schemas.openxmlformats.org/officeDocument/2006/relationships/slideLayout" Target="../slideLayouts/slideLayout6.xml"/><Relationship Id="rId6" Type="http://schemas.openxmlformats.org/officeDocument/2006/relationships/image" Target="../media/image14.gif"/><Relationship Id="rId11" Type="http://schemas.openxmlformats.org/officeDocument/2006/relationships/image" Target="../media/image19.gif"/><Relationship Id="rId5" Type="http://schemas.openxmlformats.org/officeDocument/2006/relationships/image" Target="../media/image13.gif"/><Relationship Id="rId10" Type="http://schemas.openxmlformats.org/officeDocument/2006/relationships/image" Target="../media/image18.gif"/><Relationship Id="rId4" Type="http://schemas.openxmlformats.org/officeDocument/2006/relationships/image" Target="../media/image12.gif"/><Relationship Id="rId9" Type="http://schemas.openxmlformats.org/officeDocument/2006/relationships/image" Target="../media/image17.gif"/><Relationship Id="rId14" Type="http://schemas.openxmlformats.org/officeDocument/2006/relationships/image" Target="../media/image22.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descr="i (78).jpg"/>
          <p:cNvPicPr>
            <a:picLocks noChangeAspect="1"/>
          </p:cNvPicPr>
          <p:nvPr/>
        </p:nvPicPr>
        <p:blipFill>
          <a:blip r:embed="rId3"/>
          <a:stretch>
            <a:fillRect/>
          </a:stretch>
        </p:blipFill>
        <p:spPr>
          <a:xfrm>
            <a:off x="0" y="0"/>
            <a:ext cx="9157322"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Tree>
  </p:cSld>
  <p:clrMapOvr>
    <a:masterClrMapping/>
  </p:clrMapOvr>
  <p:transition spd="med">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0" y="928670"/>
            <a:ext cx="9144000" cy="923330"/>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endParaRPr lang="ru-RU" sz="5400" b="1" spc="150" dirty="0" smtClean="0">
              <a:ln w="11430"/>
              <a:solidFill>
                <a:srgbClr val="F8F8F8"/>
              </a:solidFill>
              <a:effectLst>
                <a:outerShdw blurRad="25400" algn="tl" rotWithShape="0">
                  <a:srgbClr val="000000">
                    <a:alpha val="43000"/>
                  </a:srgbClr>
                </a:outerShdw>
              </a:effectLst>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За день до своего рождения ребёнок спросил.wmv">
            <a:hlinkClick r:id="" action="ppaction://media"/>
          </p:cNvPr>
          <p:cNvPicPr>
            <a:picLocks noGrp="1" noRot="1" noChangeAspect="1"/>
          </p:cNvPicPr>
          <p:nvPr>
            <p:ph idx="1"/>
            <a:videoFile r:link="rId1"/>
          </p:nvPr>
        </p:nvPicPr>
        <p:blipFill>
          <a:blip r:embed="rId3"/>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136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2530" name="Picture 11" descr="firework"/>
          <p:cNvPicPr>
            <a:picLocks noChangeAspect="1" noChangeArrowheads="1" noCrop="1"/>
          </p:cNvPicPr>
          <p:nvPr/>
        </p:nvPicPr>
        <p:blipFill>
          <a:blip r:embed="rId2"/>
          <a:srcRect/>
          <a:stretch>
            <a:fillRect/>
          </a:stretch>
        </p:blipFill>
        <p:spPr bwMode="auto">
          <a:xfrm>
            <a:off x="7239000" y="1268413"/>
            <a:ext cx="1905000" cy="1762125"/>
          </a:xfrm>
          <a:prstGeom prst="rect">
            <a:avLst/>
          </a:prstGeom>
          <a:noFill/>
          <a:ln w="9525">
            <a:noFill/>
            <a:miter lim="800000"/>
            <a:headEnd/>
            <a:tailEnd/>
          </a:ln>
        </p:spPr>
      </p:pic>
      <p:sp>
        <p:nvSpPr>
          <p:cNvPr id="175108" name="Rectangle 4"/>
          <p:cNvSpPr>
            <a:spLocks noGrp="1" noChangeArrowheads="1"/>
          </p:cNvSpPr>
          <p:nvPr>
            <p:ph type="title"/>
          </p:nvPr>
        </p:nvSpPr>
        <p:spPr>
          <a:xfrm>
            <a:off x="179388" y="2133600"/>
            <a:ext cx="8424862" cy="3652854"/>
          </a:xfrm>
        </p:spPr>
        <p:txBody>
          <a:bodyPr>
            <a:normAutofit fontScale="90000"/>
          </a:bodyPr>
          <a:lstStyle/>
          <a:p>
            <a:pPr eaLnBrk="1" hangingPunct="1">
              <a:defRPr/>
            </a:pPr>
            <a:r>
              <a:rPr lang="ru-RU" sz="4000" dirty="0" smtClean="0"/>
              <a:t/>
            </a:r>
            <a:br>
              <a:rPr lang="ru-RU" sz="4000" dirty="0" smtClean="0"/>
            </a:br>
            <a:r>
              <a:rPr lang="ru-RU" sz="4000" dirty="0" smtClean="0">
                <a:solidFill>
                  <a:srgbClr val="FF00FF"/>
                </a:solidFill>
              </a:rPr>
              <a:t>Большой поклон вам все родные мамы,</a:t>
            </a:r>
            <a:br>
              <a:rPr lang="ru-RU" sz="4000" dirty="0" smtClean="0">
                <a:solidFill>
                  <a:srgbClr val="FF00FF"/>
                </a:solidFill>
              </a:rPr>
            </a:br>
            <a:r>
              <a:rPr lang="ru-RU" sz="4000" dirty="0" smtClean="0">
                <a:solidFill>
                  <a:srgbClr val="FF00FF"/>
                </a:solidFill>
              </a:rPr>
              <a:t>За то, что вы на свете есть.</a:t>
            </a:r>
            <a:br>
              <a:rPr lang="ru-RU" sz="4000" dirty="0" smtClean="0">
                <a:solidFill>
                  <a:srgbClr val="FF00FF"/>
                </a:solidFill>
              </a:rPr>
            </a:br>
            <a:r>
              <a:rPr lang="ru-RU" sz="4000" dirty="0" smtClean="0">
                <a:solidFill>
                  <a:srgbClr val="FF00FF"/>
                </a:solidFill>
              </a:rPr>
              <a:t>За доброту, за золотые руки,</a:t>
            </a:r>
            <a:br>
              <a:rPr lang="ru-RU" sz="4000" dirty="0" smtClean="0">
                <a:solidFill>
                  <a:srgbClr val="FF00FF"/>
                </a:solidFill>
              </a:rPr>
            </a:br>
            <a:r>
              <a:rPr lang="ru-RU" sz="4000" dirty="0" smtClean="0">
                <a:solidFill>
                  <a:srgbClr val="FF00FF"/>
                </a:solidFill>
              </a:rPr>
              <a:t>За материнский ваш совет.</a:t>
            </a:r>
            <a:br>
              <a:rPr lang="ru-RU" sz="4000" dirty="0" smtClean="0">
                <a:solidFill>
                  <a:srgbClr val="FF00FF"/>
                </a:solidFill>
              </a:rPr>
            </a:br>
            <a:r>
              <a:rPr lang="ru-RU" sz="4000" dirty="0" smtClean="0">
                <a:solidFill>
                  <a:srgbClr val="FF00FF"/>
                </a:solidFill>
              </a:rPr>
              <a:t>От всей души мы вам желаем</a:t>
            </a:r>
            <a:br>
              <a:rPr lang="ru-RU" sz="4000" dirty="0" smtClean="0">
                <a:solidFill>
                  <a:srgbClr val="FF00FF"/>
                </a:solidFill>
              </a:rPr>
            </a:br>
            <a:r>
              <a:rPr lang="ru-RU" sz="4000" dirty="0" smtClean="0">
                <a:solidFill>
                  <a:srgbClr val="FF00FF"/>
                </a:solidFill>
              </a:rPr>
              <a:t>Здоровья, счастья, долгих лет. </a:t>
            </a:r>
          </a:p>
        </p:txBody>
      </p:sp>
      <p:sp>
        <p:nvSpPr>
          <p:cNvPr id="22532" name="WordArt 6"/>
          <p:cNvSpPr>
            <a:spLocks noChangeArrowheads="1" noChangeShapeType="1" noTextEdit="1"/>
          </p:cNvSpPr>
          <p:nvPr/>
        </p:nvSpPr>
        <p:spPr bwMode="auto">
          <a:xfrm>
            <a:off x="1692275" y="0"/>
            <a:ext cx="5545138" cy="1727200"/>
          </a:xfrm>
          <a:prstGeom prst="rect">
            <a:avLst/>
          </a:prstGeom>
        </p:spPr>
        <p:txBody>
          <a:bodyPr wrap="none" fromWordArt="1">
            <a:prstTxWarp prst="textTriangle">
              <a:avLst>
                <a:gd name="adj" fmla="val 41361"/>
              </a:avLst>
            </a:prstTxWarp>
          </a:bodyPr>
          <a:lstStyle/>
          <a:p>
            <a:pPr algn="ctr"/>
            <a:r>
              <a:rPr lang="ru-RU" sz="3600" kern="10" dirty="0" smtClean="0">
                <a:ln w="9525">
                  <a:solidFill>
                    <a:srgbClr val="000000"/>
                  </a:solidFill>
                  <a:round/>
                  <a:headEnd/>
                  <a:tailEnd/>
                </a:ln>
                <a:solidFill>
                  <a:srgbClr val="FFFF00"/>
                </a:solidFill>
                <a:effectLst>
                  <a:prstShdw prst="shdw13" dist="53882" dir="13500000">
                    <a:srgbClr val="868686">
                      <a:alpha val="50000"/>
                    </a:srgbClr>
                  </a:prstShdw>
                </a:effectLst>
                <a:latin typeface="Times New Roman"/>
                <a:cs typeface="Times New Roman"/>
              </a:rPr>
              <a:t>Милые, мамы!</a:t>
            </a:r>
            <a:endParaRPr lang="ru-RU" sz="3600" kern="10" dirty="0">
              <a:ln w="9525">
                <a:solidFill>
                  <a:srgbClr val="000000"/>
                </a:solidFill>
                <a:round/>
                <a:headEnd/>
                <a:tailEnd/>
              </a:ln>
              <a:solidFill>
                <a:srgbClr val="FFFF00"/>
              </a:solidFill>
              <a:effectLst>
                <a:prstShdw prst="shdw13" dist="53882" dir="13500000">
                  <a:srgbClr val="868686">
                    <a:alpha val="50000"/>
                  </a:srgbClr>
                </a:prstShdw>
              </a:effectLst>
              <a:latin typeface="Times New Roman"/>
              <a:cs typeface="Times New Roman"/>
            </a:endParaRPr>
          </a:p>
        </p:txBody>
      </p:sp>
      <p:pic>
        <p:nvPicPr>
          <p:cNvPr id="22533" name="Picture 7" descr="9"/>
          <p:cNvPicPr>
            <a:picLocks noChangeAspect="1" noChangeArrowheads="1" noCrop="1"/>
          </p:cNvPicPr>
          <p:nvPr/>
        </p:nvPicPr>
        <p:blipFill>
          <a:blip r:embed="rId3"/>
          <a:srcRect/>
          <a:stretch>
            <a:fillRect/>
          </a:stretch>
        </p:blipFill>
        <p:spPr bwMode="auto">
          <a:xfrm>
            <a:off x="1042988" y="549275"/>
            <a:ext cx="495300" cy="438150"/>
          </a:xfrm>
          <a:prstGeom prst="rect">
            <a:avLst/>
          </a:prstGeom>
          <a:noFill/>
          <a:ln w="9525">
            <a:noFill/>
            <a:miter lim="800000"/>
            <a:headEnd/>
            <a:tailEnd/>
          </a:ln>
        </p:spPr>
      </p:pic>
      <p:pic>
        <p:nvPicPr>
          <p:cNvPr id="22534" name="Picture 9" descr="17_bloem"/>
          <p:cNvPicPr>
            <a:picLocks noChangeAspect="1" noChangeArrowheads="1" noCrop="1"/>
          </p:cNvPicPr>
          <p:nvPr/>
        </p:nvPicPr>
        <p:blipFill>
          <a:blip r:embed="rId4"/>
          <a:srcRect/>
          <a:stretch>
            <a:fillRect/>
          </a:stretch>
        </p:blipFill>
        <p:spPr bwMode="auto">
          <a:xfrm rot="10800000">
            <a:off x="6516688" y="5076825"/>
            <a:ext cx="1943100" cy="1781175"/>
          </a:xfrm>
          <a:prstGeom prst="rect">
            <a:avLst/>
          </a:prstGeom>
          <a:noFill/>
          <a:ln w="9525">
            <a:noFill/>
            <a:miter lim="800000"/>
            <a:headEnd/>
            <a:tailEnd/>
          </a:ln>
        </p:spPr>
      </p:pic>
      <p:pic>
        <p:nvPicPr>
          <p:cNvPr id="22535" name="Picture 10" descr="star45"/>
          <p:cNvPicPr>
            <a:picLocks noChangeAspect="1" noChangeArrowheads="1"/>
          </p:cNvPicPr>
          <p:nvPr/>
        </p:nvPicPr>
        <p:blipFill>
          <a:blip r:embed="rId5"/>
          <a:srcRect/>
          <a:stretch>
            <a:fillRect/>
          </a:stretch>
        </p:blipFill>
        <p:spPr bwMode="auto">
          <a:xfrm>
            <a:off x="0" y="5516563"/>
            <a:ext cx="3248025" cy="1181100"/>
          </a:xfrm>
          <a:prstGeom prst="rect">
            <a:avLst/>
          </a:prstGeom>
          <a:noFill/>
          <a:ln w="9525">
            <a:noFill/>
            <a:miter lim="800000"/>
            <a:headEnd/>
            <a:tailEnd/>
          </a:ln>
        </p:spPr>
      </p:pic>
      <p:pic>
        <p:nvPicPr>
          <p:cNvPr id="22536" name="Picture 12" descr="star3"/>
          <p:cNvPicPr>
            <a:picLocks noChangeAspect="1" noChangeArrowheads="1" noCrop="1"/>
          </p:cNvPicPr>
          <p:nvPr/>
        </p:nvPicPr>
        <p:blipFill>
          <a:blip r:embed="rId6"/>
          <a:srcRect/>
          <a:stretch>
            <a:fillRect/>
          </a:stretch>
        </p:blipFill>
        <p:spPr bwMode="auto">
          <a:xfrm>
            <a:off x="323850" y="908050"/>
            <a:ext cx="828675" cy="800100"/>
          </a:xfrm>
          <a:prstGeom prst="rect">
            <a:avLst/>
          </a:prstGeom>
          <a:noFill/>
          <a:ln w="9525">
            <a:noFill/>
            <a:miter lim="800000"/>
            <a:headEnd/>
            <a:tailEnd/>
          </a:ln>
        </p:spPr>
      </p:pic>
      <p:pic>
        <p:nvPicPr>
          <p:cNvPr id="22537" name="Picture 13" descr="star2"/>
          <p:cNvPicPr>
            <a:picLocks noChangeAspect="1" noChangeArrowheads="1"/>
          </p:cNvPicPr>
          <p:nvPr/>
        </p:nvPicPr>
        <p:blipFill>
          <a:blip r:embed="rId7"/>
          <a:srcRect/>
          <a:stretch>
            <a:fillRect/>
          </a:stretch>
        </p:blipFill>
        <p:spPr bwMode="auto">
          <a:xfrm rot="1164293">
            <a:off x="8101013" y="3859213"/>
            <a:ext cx="696912" cy="2998787"/>
          </a:xfrm>
          <a:prstGeom prst="rect">
            <a:avLst/>
          </a:prstGeom>
          <a:noFill/>
          <a:ln w="9525">
            <a:noFill/>
            <a:miter lim="800000"/>
            <a:headEnd/>
            <a:tailEnd/>
          </a:ln>
        </p:spPr>
      </p:pic>
      <p:pic>
        <p:nvPicPr>
          <p:cNvPr id="22538" name="Picture 14" descr="fe_we_19"/>
          <p:cNvPicPr>
            <a:picLocks noChangeAspect="1" noChangeArrowheads="1" noCrop="1"/>
          </p:cNvPicPr>
          <p:nvPr/>
        </p:nvPicPr>
        <p:blipFill>
          <a:blip r:embed="rId8"/>
          <a:srcRect/>
          <a:stretch>
            <a:fillRect/>
          </a:stretch>
        </p:blipFill>
        <p:spPr bwMode="auto">
          <a:xfrm>
            <a:off x="0" y="2924175"/>
            <a:ext cx="1905000" cy="1905000"/>
          </a:xfrm>
          <a:prstGeom prst="rect">
            <a:avLst/>
          </a:prstGeom>
          <a:noFill/>
          <a:ln w="9525">
            <a:noFill/>
            <a:miter lim="800000"/>
            <a:headEnd/>
            <a:tailEnd/>
          </a:ln>
        </p:spPr>
      </p:pic>
      <p:pic>
        <p:nvPicPr>
          <p:cNvPr id="22539" name="Picture 15" descr="fe_we_05"/>
          <p:cNvPicPr>
            <a:picLocks noChangeAspect="1" noChangeArrowheads="1" noCrop="1"/>
          </p:cNvPicPr>
          <p:nvPr/>
        </p:nvPicPr>
        <p:blipFill>
          <a:blip r:embed="rId9"/>
          <a:srcRect/>
          <a:stretch>
            <a:fillRect/>
          </a:stretch>
        </p:blipFill>
        <p:spPr bwMode="auto">
          <a:xfrm rot="4896352">
            <a:off x="2173288" y="930275"/>
            <a:ext cx="609600" cy="2438400"/>
          </a:xfrm>
          <a:prstGeom prst="rect">
            <a:avLst/>
          </a:prstGeom>
          <a:noFill/>
          <a:ln w="9525">
            <a:noFill/>
            <a:miter lim="800000"/>
            <a:headEnd/>
            <a:tailEnd/>
          </a:ln>
        </p:spPr>
      </p:pic>
      <p:pic>
        <p:nvPicPr>
          <p:cNvPr id="22540" name="Picture 16" descr="star3"/>
          <p:cNvPicPr>
            <a:picLocks noChangeAspect="1" noChangeArrowheads="1" noCrop="1"/>
          </p:cNvPicPr>
          <p:nvPr/>
        </p:nvPicPr>
        <p:blipFill>
          <a:blip r:embed="rId6"/>
          <a:srcRect/>
          <a:stretch>
            <a:fillRect/>
          </a:stretch>
        </p:blipFill>
        <p:spPr bwMode="auto">
          <a:xfrm>
            <a:off x="250825" y="333375"/>
            <a:ext cx="828675" cy="800100"/>
          </a:xfrm>
          <a:prstGeom prst="rect">
            <a:avLst/>
          </a:prstGeom>
          <a:noFill/>
          <a:ln w="9525">
            <a:noFill/>
            <a:miter lim="800000"/>
            <a:headEnd/>
            <a:tailEnd/>
          </a:ln>
        </p:spPr>
      </p:pic>
      <p:pic>
        <p:nvPicPr>
          <p:cNvPr id="22541" name="Picture 17" descr="fe_we_05"/>
          <p:cNvPicPr>
            <a:picLocks noChangeAspect="1" noChangeArrowheads="1" noCrop="1"/>
          </p:cNvPicPr>
          <p:nvPr/>
        </p:nvPicPr>
        <p:blipFill>
          <a:blip r:embed="rId9"/>
          <a:srcRect/>
          <a:stretch>
            <a:fillRect/>
          </a:stretch>
        </p:blipFill>
        <p:spPr bwMode="auto">
          <a:xfrm rot="4896352">
            <a:off x="2173288" y="1146175"/>
            <a:ext cx="609600" cy="2438400"/>
          </a:xfrm>
          <a:prstGeom prst="rect">
            <a:avLst/>
          </a:prstGeom>
          <a:noFill/>
          <a:ln w="9525">
            <a:noFill/>
            <a:miter lim="800000"/>
            <a:headEnd/>
            <a:tailEnd/>
          </a:ln>
        </p:spPr>
      </p:pic>
      <p:pic>
        <p:nvPicPr>
          <p:cNvPr id="22542" name="Picture 18" descr="fe_we_24"/>
          <p:cNvPicPr>
            <a:picLocks noChangeAspect="1" noChangeArrowheads="1" noCrop="1"/>
          </p:cNvPicPr>
          <p:nvPr/>
        </p:nvPicPr>
        <p:blipFill>
          <a:blip r:embed="rId10"/>
          <a:srcRect/>
          <a:stretch>
            <a:fillRect/>
          </a:stretch>
        </p:blipFill>
        <p:spPr bwMode="auto">
          <a:xfrm>
            <a:off x="4643438" y="1989138"/>
            <a:ext cx="762000" cy="762000"/>
          </a:xfrm>
          <a:prstGeom prst="rect">
            <a:avLst/>
          </a:prstGeom>
          <a:noFill/>
          <a:ln w="9525">
            <a:noFill/>
            <a:miter lim="800000"/>
            <a:headEnd/>
            <a:tailEnd/>
          </a:ln>
        </p:spPr>
      </p:pic>
      <p:pic>
        <p:nvPicPr>
          <p:cNvPr id="22543" name="Picture 20" descr="fe_we_18"/>
          <p:cNvPicPr>
            <a:picLocks noChangeAspect="1" noChangeArrowheads="1" noCrop="1"/>
          </p:cNvPicPr>
          <p:nvPr/>
        </p:nvPicPr>
        <p:blipFill>
          <a:blip r:embed="rId11"/>
          <a:srcRect/>
          <a:stretch>
            <a:fillRect/>
          </a:stretch>
        </p:blipFill>
        <p:spPr bwMode="auto">
          <a:xfrm>
            <a:off x="4071934" y="642918"/>
            <a:ext cx="357187" cy="5715000"/>
          </a:xfrm>
          <a:prstGeom prst="rect">
            <a:avLst/>
          </a:prstGeom>
          <a:noFill/>
          <a:ln w="9525">
            <a:noFill/>
            <a:miter lim="800000"/>
            <a:headEnd/>
            <a:tailEnd/>
          </a:ln>
        </p:spPr>
      </p:pic>
      <p:pic>
        <p:nvPicPr>
          <p:cNvPr id="22544" name="Picture 21" descr="firework23febb"/>
          <p:cNvPicPr>
            <a:picLocks noChangeAspect="1" noChangeArrowheads="1" noCrop="1"/>
          </p:cNvPicPr>
          <p:nvPr/>
        </p:nvPicPr>
        <p:blipFill>
          <a:blip r:embed="rId12"/>
          <a:srcRect/>
          <a:stretch>
            <a:fillRect/>
          </a:stretch>
        </p:blipFill>
        <p:spPr bwMode="auto">
          <a:xfrm>
            <a:off x="0" y="1557338"/>
            <a:ext cx="2066925" cy="3000375"/>
          </a:xfrm>
          <a:prstGeom prst="rect">
            <a:avLst/>
          </a:prstGeom>
          <a:noFill/>
          <a:ln w="9525">
            <a:noFill/>
            <a:miter lim="800000"/>
            <a:headEnd/>
            <a:tailEnd/>
          </a:ln>
        </p:spPr>
      </p:pic>
      <p:pic>
        <p:nvPicPr>
          <p:cNvPr id="22545" name="Picture 23" descr="fe_we_19"/>
          <p:cNvPicPr>
            <a:picLocks noChangeAspect="1" noChangeArrowheads="1" noCrop="1"/>
          </p:cNvPicPr>
          <p:nvPr/>
        </p:nvPicPr>
        <p:blipFill>
          <a:blip r:embed="rId8"/>
          <a:srcRect/>
          <a:stretch>
            <a:fillRect/>
          </a:stretch>
        </p:blipFill>
        <p:spPr bwMode="auto">
          <a:xfrm>
            <a:off x="4067175" y="1557338"/>
            <a:ext cx="1905000" cy="1905000"/>
          </a:xfrm>
          <a:prstGeom prst="rect">
            <a:avLst/>
          </a:prstGeom>
          <a:noFill/>
          <a:ln w="9525">
            <a:noFill/>
            <a:miter lim="800000"/>
            <a:headEnd/>
            <a:tailEnd/>
          </a:ln>
        </p:spPr>
      </p:pic>
      <p:pic>
        <p:nvPicPr>
          <p:cNvPr id="22546" name="Picture 24" descr="11"/>
          <p:cNvPicPr>
            <a:picLocks noChangeAspect="1" noChangeArrowheads="1" noCrop="1"/>
          </p:cNvPicPr>
          <p:nvPr/>
        </p:nvPicPr>
        <p:blipFill>
          <a:blip r:embed="rId13"/>
          <a:srcRect/>
          <a:stretch>
            <a:fillRect/>
          </a:stretch>
        </p:blipFill>
        <p:spPr bwMode="auto">
          <a:xfrm>
            <a:off x="5508625" y="1916113"/>
            <a:ext cx="676275" cy="676275"/>
          </a:xfrm>
          <a:prstGeom prst="rect">
            <a:avLst/>
          </a:prstGeom>
          <a:noFill/>
          <a:ln w="9525">
            <a:noFill/>
            <a:miter lim="800000"/>
            <a:headEnd/>
            <a:tailEnd/>
          </a:ln>
        </p:spPr>
      </p:pic>
      <p:pic>
        <p:nvPicPr>
          <p:cNvPr id="22547" name="Picture 25" descr="purplestar"/>
          <p:cNvPicPr>
            <a:picLocks noChangeAspect="1" noChangeArrowheads="1" noCrop="1"/>
          </p:cNvPicPr>
          <p:nvPr/>
        </p:nvPicPr>
        <p:blipFill>
          <a:blip r:embed="rId14"/>
          <a:srcRect/>
          <a:stretch>
            <a:fillRect/>
          </a:stretch>
        </p:blipFill>
        <p:spPr bwMode="auto">
          <a:xfrm>
            <a:off x="7380288" y="188913"/>
            <a:ext cx="1112837" cy="1112837"/>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4</Words>
  <PresentationFormat>Экран (4:3)</PresentationFormat>
  <Paragraphs>2</Paragraphs>
  <Slides>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Слайд 2</vt:lpstr>
      <vt:lpstr>Слайд 3</vt:lpstr>
      <vt:lpstr>Слайд 4</vt:lpstr>
      <vt:lpstr>Слайд 5</vt:lpstr>
      <vt:lpstr>Слайд 6</vt:lpstr>
      <vt:lpstr>Слайд 7</vt:lpstr>
      <vt:lpstr>Слайд 8</vt:lpstr>
      <vt:lpstr> Большой поклон вам все родные мамы, За то, что вы на свете есть. За доброту, за золотые руки, За материнский ваш совет. От всей души мы вам желаем Здоровья, счастья, долгих лет.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Волебник</dc:creator>
  <cp:lastModifiedBy>Волебник</cp:lastModifiedBy>
  <cp:revision>9</cp:revision>
  <dcterms:created xsi:type="dcterms:W3CDTF">2017-11-08T08:13:54Z</dcterms:created>
  <dcterms:modified xsi:type="dcterms:W3CDTF">2017-11-24T06:23:59Z</dcterms:modified>
</cp:coreProperties>
</file>