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C692"/>
    <a:srgbClr val="C22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B6DDE-40BE-4062-8D63-84E8E5891CDD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1026B-D9AD-45C1-B045-4DF28F65F4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352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5FF6A-DDEE-4CD4-B714-B5BD8E34E753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F6A57-6642-4801-90F6-DAC798596B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24104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1659B-9977-40B6-AC89-D4454C21C436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200B5-7F08-4682-86AB-2DADAE412B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43189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65D9C-AB4E-4F79-AB1D-EDB232A00BE2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D7F3-9BA0-4D44-8716-7819DF9875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0249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A1A7B-CAC9-41EF-8330-28EFBB2CD1BF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68773-A82B-4C9B-B5F5-6B076043F5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9279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B6AAA-0435-48D9-878C-76B8CF3EC682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623BA-E078-4D19-8B1F-31CF339D72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12016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45594-A757-46A7-B583-6BA79DBB7A33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FFA70-BE01-4C99-9A4A-03C40A8C6C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2415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05FDB-7BEC-491F-B22F-706D1A62925F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C3577-520D-432C-9520-1931A24BBA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9095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DE491-B020-46BE-BF67-8D9C793202E1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809A3-A227-4448-B749-14C141C458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7200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59B35-01E0-448B-BE43-D045172A89D4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B4242-085E-4238-BE5D-3DB141E739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59673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05C8B-89A5-47D0-939D-BDECDA26D3BE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EE614-9A62-4642-AA7A-1E856251EC0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0279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D289F4B-B855-4C61-B1CE-F44408A7C03F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6787E451-22E2-406A-8565-8AA4656D60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50" y="333375"/>
            <a:ext cx="8429625" cy="1095375"/>
          </a:xfrm>
          <a:solidFill>
            <a:srgbClr val="C22916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октября – </a:t>
            </a:r>
            <a:b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День 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Старшего поколения!</a:t>
            </a:r>
            <a:endParaRPr lang="ru-RU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1500188"/>
            <a:ext cx="3357563" cy="5072062"/>
          </a:xfrm>
          <a:solidFill>
            <a:srgbClr val="FAC692"/>
          </a:solidFill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24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Осыпается с дерев листва,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висках уже не первый снег.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Мудрость знает, что она права,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почем печали и успех.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этот день осенний, золотой,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Людям осени желаем мы весны.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Пусть она владеет их душой,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Чтобы в жизнь остались влюблены.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Рисунок 3" descr="den_pojilyh_lааude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1600" y="1500188"/>
            <a:ext cx="4878388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63550" y="0"/>
            <a:ext cx="8429625" cy="1095375"/>
          </a:xfrm>
          <a:prstGeom prst="rect">
            <a:avLst/>
          </a:prstGeom>
          <a:solidFill>
            <a:srgbClr val="C229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9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октября – </a:t>
            </a:r>
            <a:b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День 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Старшего поколения!</a:t>
            </a:r>
            <a:endParaRPr lang="ru-RU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1196975"/>
            <a:ext cx="5438775" cy="509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3933825"/>
            <a:ext cx="3730625" cy="279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700213"/>
            <a:ext cx="6048375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Прямоугольник 4"/>
          <p:cNvSpPr>
            <a:spLocks noChangeArrowheads="1"/>
          </p:cNvSpPr>
          <p:nvPr/>
        </p:nvSpPr>
        <p:spPr bwMode="auto">
          <a:xfrm>
            <a:off x="4643438" y="5414963"/>
            <a:ext cx="4360862" cy="1323975"/>
          </a:xfrm>
          <a:prstGeom prst="rect">
            <a:avLst/>
          </a:prstGeom>
          <a:solidFill>
            <a:srgbClr val="FAC6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Тот, кто душой не стареет – тот молод,</a:t>
            </a:r>
            <a:br>
              <a:rPr lang="ru-RU" altLang="ru-RU" sz="200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Ведь, кто душой молодеет – тот весел.</a:t>
            </a:r>
            <a:br>
              <a:rPr lang="ru-RU" altLang="ru-RU" sz="200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пожелаем вам жить долго-долго,</a:t>
            </a:r>
            <a:br>
              <a:rPr lang="ru-RU" altLang="ru-RU" sz="200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пожелаем счастливой дороги.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85750" y="333375"/>
            <a:ext cx="8429625" cy="1095375"/>
          </a:xfrm>
          <a:prstGeom prst="rect">
            <a:avLst/>
          </a:prstGeom>
          <a:solidFill>
            <a:srgbClr val="C229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9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октября – </a:t>
            </a:r>
            <a:b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День 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Старшего поколения!</a:t>
            </a:r>
            <a:endParaRPr lang="ru-RU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268413"/>
            <a:ext cx="5221288" cy="530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Прямоугольник 4"/>
          <p:cNvSpPr>
            <a:spLocks noChangeArrowheads="1"/>
          </p:cNvSpPr>
          <p:nvPr/>
        </p:nvSpPr>
        <p:spPr bwMode="auto">
          <a:xfrm>
            <a:off x="4716463" y="5157788"/>
            <a:ext cx="4313237" cy="1600200"/>
          </a:xfrm>
          <a:prstGeom prst="rect">
            <a:avLst/>
          </a:prstGeom>
          <a:solidFill>
            <a:srgbClr val="FAC6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Бабушке - солнышко, дедушке - стих,</a:t>
            </a:r>
            <a:br>
              <a:rPr lang="ru-RU" altLang="ru-RU" sz="200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 здоровья вам на двоих,</a:t>
            </a:r>
            <a:br>
              <a:rPr lang="ru-RU" altLang="ru-RU" sz="200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Счастья желаю еще на два века,</a:t>
            </a:r>
            <a:br>
              <a:rPr lang="ru-RU" altLang="ru-RU" sz="200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днем пожилого вас человека!</a:t>
            </a:r>
            <a:r>
              <a:rPr lang="ru-RU" altLang="ru-RU" sz="1800">
                <a:latin typeface="Arial" panose="020B0604020202020204" pitchFamily="34" charset="0"/>
              </a:rPr>
              <a:t/>
            </a:r>
            <a:br>
              <a:rPr lang="ru-RU" altLang="ru-RU" sz="1800">
                <a:latin typeface="Arial" panose="020B0604020202020204" pitchFamily="34" charset="0"/>
              </a:rPr>
            </a:br>
            <a:endParaRPr lang="ru-RU" altLang="ru-RU" sz="1800">
              <a:latin typeface="Arial" panose="020B060402020202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501650" y="115888"/>
            <a:ext cx="8429625" cy="1096962"/>
          </a:xfrm>
          <a:prstGeom prst="rect">
            <a:avLst/>
          </a:prstGeom>
          <a:solidFill>
            <a:srgbClr val="C229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9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октября – </a:t>
            </a:r>
            <a:b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День 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Старшего поколения!</a:t>
            </a:r>
            <a:endParaRPr lang="ru-RU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68313" y="188913"/>
            <a:ext cx="8429625" cy="1095375"/>
          </a:xfrm>
          <a:prstGeom prst="rect">
            <a:avLst/>
          </a:prstGeom>
          <a:solidFill>
            <a:srgbClr val="C229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9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октября – </a:t>
            </a:r>
            <a:b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День 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Старшего поколения!</a:t>
            </a:r>
            <a:endParaRPr lang="ru-RU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2763" y="1412875"/>
            <a:ext cx="5799137" cy="536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23850" y="115888"/>
            <a:ext cx="8429625" cy="1096962"/>
          </a:xfrm>
          <a:prstGeom prst="rect">
            <a:avLst/>
          </a:prstGeom>
          <a:solidFill>
            <a:srgbClr val="C229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9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октября – </a:t>
            </a:r>
            <a:b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День 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Старшего поколения!</a:t>
            </a:r>
            <a:endParaRPr lang="ru-RU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412875"/>
            <a:ext cx="6702425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95288" y="115888"/>
            <a:ext cx="8429625" cy="1096962"/>
          </a:xfrm>
          <a:prstGeom prst="rect">
            <a:avLst/>
          </a:prstGeom>
          <a:solidFill>
            <a:srgbClr val="C229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9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октября – </a:t>
            </a:r>
            <a:b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День 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Старшего поколения!</a:t>
            </a:r>
            <a:endParaRPr lang="ru-RU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7275" y="1341438"/>
            <a:ext cx="7105650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95288" y="115888"/>
            <a:ext cx="8429625" cy="1096962"/>
          </a:xfrm>
          <a:prstGeom prst="rect">
            <a:avLst/>
          </a:prstGeom>
          <a:solidFill>
            <a:srgbClr val="C229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9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октября – </a:t>
            </a:r>
            <a:b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День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старшего поколения!</a:t>
            </a:r>
            <a:endParaRPr lang="ru-RU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7963" y="1341438"/>
            <a:ext cx="6264275" cy="539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95288" y="115888"/>
            <a:ext cx="8429625" cy="1096962"/>
          </a:xfrm>
          <a:prstGeom prst="rect">
            <a:avLst/>
          </a:prstGeom>
          <a:solidFill>
            <a:srgbClr val="C229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 fontScale="90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октября – </a:t>
            </a:r>
            <a:b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День 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Старшего поколения!</a:t>
            </a:r>
            <a:endParaRPr lang="ru-RU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341438"/>
            <a:ext cx="40513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0100" y="1341438"/>
            <a:ext cx="4395788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50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1 октября –  День  Старшего поколения!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МБОУ СОШ 37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октября –  День  пожилого  человека!</dc:title>
  <dc:creator>liliana</dc:creator>
  <cp:lastModifiedBy>Stepa</cp:lastModifiedBy>
  <cp:revision>12</cp:revision>
  <dcterms:created xsi:type="dcterms:W3CDTF">2012-09-24T06:36:26Z</dcterms:created>
  <dcterms:modified xsi:type="dcterms:W3CDTF">2020-11-26T10:35:32Z</dcterms:modified>
</cp:coreProperties>
</file>