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B3222C-0B3F-4F12-A5FA-1367DD4EE94D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0B92-80F6-433A-9A53-9EAD0E0CE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необъятных просторах космоса вращается наша Земля.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E0B92-80F6-433A-9A53-9EAD0E0CE42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Она – одна из планет Солнечной системы. Солнечная система – это объединение планет и их спутников – вращающихся вокруг звезды – Солнца.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E0B92-80F6-433A-9A53-9EAD0E0CE42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Планет всего девять, все они разные. В глубокой космической мерзлоте, на границе солнечной системы, движутся планеты – небольшие тела изо льда, пыли и камней. А между орбитами Марса и Юпитера расположено большое скопление астероидов – каменных глыб.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E0B92-80F6-433A-9A53-9EAD0E0CE42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Земля -  третья от  Солнца планета.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E0B92-80F6-433A-9A53-9EAD0E0CE42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Она представляет собой огромный каменный шар, большая часть поверхности которого покрыта водой.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E0B92-80F6-433A-9A53-9EAD0E0CE42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Землю окружают слои воздуха, которые называются атмосферой.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E0B92-80F6-433A-9A53-9EAD0E0CE42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Наша планета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находится в постоянном движении: она вращается вокруг своей оси и вокруг Солнца.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E0B92-80F6-433A-9A53-9EAD0E0CE42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Первым человеком покорившим космос, был советский космонавт Юрий Алексеевич Гагарин.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E0B92-80F6-433A-9A53-9EAD0E0CE42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Космическая</a:t>
            </a:r>
            <a:r>
              <a:rPr lang="ru-RU" baseline="0" dirty="0" smtClean="0"/>
              <a:t> станция.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E0B92-80F6-433A-9A53-9EAD0E0CE42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-kopilka.ru/images/1(14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428604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ФЦКМ «В КОСМОС»</a:t>
            </a:r>
          </a:p>
          <a:p>
            <a:pPr algn="ctr"/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МБ ДОУ ПГО «ДЕТСКИЙ САД 53»</a:t>
            </a:r>
          </a:p>
          <a:p>
            <a:pPr algn="ctr"/>
            <a:r>
              <a:rPr lang="ru-RU" b="1" i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Чупракова М.А.</a:t>
            </a:r>
            <a:endParaRPr lang="ru-RU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http://ped-kopilka.ru/images/8(9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5848" name="Picture 8" descr="http://ped-kopilka.ru/images/12(5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76672"/>
            <a:ext cx="7776864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ped-kopilka.ru/images/7(10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7892" name="Picture 4" descr="http://ped-kopilka.ru/images/13(4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896544" cy="3816424"/>
          </a:xfrm>
          <a:prstGeom prst="rect">
            <a:avLst/>
          </a:prstGeom>
          <a:noFill/>
        </p:spPr>
      </p:pic>
      <p:pic>
        <p:nvPicPr>
          <p:cNvPr id="37894" name="Picture 6" descr="http://ped-kopilka.ru/images/14(39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3068960"/>
            <a:ext cx="5724128" cy="3789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ed-kopilka.ru/images/0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ed-kopilka.ru/images/2(14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ed-kopilka.ru/images/3(13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ped-kopilka.ru/images/4(12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ped-kopilka.ru/images/5(12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ped-kopilka.ru/images/6(11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slinky.me/uploads/pic/8/slinky_me_54a7eb9b2e57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://ped-kopilka.ru/images/9(8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3798" name="Picture 6" descr="http://ped-kopilka.ru/images/11(5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332656"/>
            <a:ext cx="4968552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157</Words>
  <Application>Microsoft Office PowerPoint</Application>
  <PresentationFormat>Экран (4:3)</PresentationFormat>
  <Paragraphs>21</Paragraphs>
  <Slides>11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7</cp:revision>
  <dcterms:modified xsi:type="dcterms:W3CDTF">2020-11-26T13:54:38Z</dcterms:modified>
</cp:coreProperties>
</file>