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6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3462-D41F-4996-A146-5890C98D1C98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5C8-3DCB-4E67-8228-3E29D2F99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3462-D41F-4996-A146-5890C98D1C98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5C8-3DCB-4E67-8228-3E29D2F99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3462-D41F-4996-A146-5890C98D1C98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5C8-3DCB-4E67-8228-3E29D2F99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3462-D41F-4996-A146-5890C98D1C98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5C8-3DCB-4E67-8228-3E29D2F99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3462-D41F-4996-A146-5890C98D1C98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5C8-3DCB-4E67-8228-3E29D2F99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3462-D41F-4996-A146-5890C98D1C98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5C8-3DCB-4E67-8228-3E29D2F99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3462-D41F-4996-A146-5890C98D1C98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5C8-3DCB-4E67-8228-3E29D2F99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3462-D41F-4996-A146-5890C98D1C98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5C8-3DCB-4E67-8228-3E29D2F99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3462-D41F-4996-A146-5890C98D1C98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5C8-3DCB-4E67-8228-3E29D2F99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3462-D41F-4996-A146-5890C98D1C98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5C8-3DCB-4E67-8228-3E29D2F99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3462-D41F-4996-A146-5890C98D1C98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5C8-3DCB-4E67-8228-3E29D2F99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93462-D41F-4996-A146-5890C98D1C98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635C8-3DCB-4E67-8228-3E29D2F99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908720"/>
            <a:ext cx="8748464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«Детский сад №2» г.Пласта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Особенности инновационной программы дошкольного образования «От рождения до школы» в образовательной области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«Художественно-эстетическое развитие»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Выполнила : Шаипова А.В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/>
          </a:p>
          <a:p>
            <a:pPr algn="ctr"/>
            <a:endParaRPr lang="ru-RU" sz="1400" dirty="0"/>
          </a:p>
          <a:p>
            <a:pPr algn="ctr"/>
            <a:endParaRPr lang="ru-RU" sz="1400" dirty="0" smtClean="0"/>
          </a:p>
          <a:p>
            <a:pPr algn="ctr"/>
            <a:endParaRPr lang="ru-RU" sz="1400" dirty="0"/>
          </a:p>
          <a:p>
            <a:pPr algn="ctr"/>
            <a:endParaRPr lang="ru-RU" sz="1400" dirty="0" smtClean="0"/>
          </a:p>
          <a:p>
            <a:pPr algn="ctr"/>
            <a:endParaRPr lang="ru-RU" sz="1400" dirty="0"/>
          </a:p>
          <a:p>
            <a:pPr algn="ctr"/>
            <a:endParaRPr lang="ru-RU" sz="1400" dirty="0" smtClean="0"/>
          </a:p>
          <a:p>
            <a:pPr algn="ctr"/>
            <a:endParaRPr lang="ru-RU" sz="1400" dirty="0"/>
          </a:p>
          <a:p>
            <a:pPr algn="ctr"/>
            <a:endParaRPr lang="ru-RU" sz="1400" dirty="0" smtClean="0"/>
          </a:p>
          <a:p>
            <a:pPr algn="ctr"/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908720"/>
            <a:ext cx="80648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художественно-эстетического направления развития детей дошкольного возраста в ФГОС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348880"/>
            <a:ext cx="720080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художественно-эстетического развития дошкольников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*развитие предпосылок ценностно-смыслового восприятия и понимания произведений искусства  (словесного, музыкального, изобразительного), мира природы;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*становление эстетического отношения к окружающему миру;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*формирование элементарных представлений о видах искусства;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*восприятие музыки, художественной литературы, фольклора;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*стимулирование сопереживания персонажам  художественных   произведений;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*реализация самостоятельной творческой деятельности (изобразительной, конструктивно-модельной, музыкальной и др.)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1601" y="1052736"/>
            <a:ext cx="7056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 детей дошкольного возраста включает: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5" y="2708920"/>
            <a:ext cx="78488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опыт эмоционально-нравственного отношения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ребенка к окружающей действительности, воплощенный в музыке, изобразительном искусстве и художественных произведениях;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 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опыт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художественно-творческой 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cdo-vysokoe.kamenec.edu.by/ru/sm.aspx?guid=5683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4509120"/>
            <a:ext cx="2855901" cy="1745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1124744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Направления в реализации образовательной области художественно-эстетическое развитие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2204865"/>
            <a:ext cx="83529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продуктивная деятельность: конструирование и ручной труд, рисование, лепка, аппликация, детский дизайн;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-ознакомление с различными видами художественного искусства (живопись графика, скульптура, архитектура, народное декоративно-прикладное искусство);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-ознакомление с различными видами музыкального искусства, развитие чувства ритма, слуха и голоса; обучение игре на детских музыкальных инструментах;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-ознакомление с театральным искусством, формирование театрально-игрового творчества;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-развитие детского художественного творчества.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980728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Успешность художественно-эстетической 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деятельности определяется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2132856"/>
            <a:ext cx="68407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Увлеченностью и способностью детей свободно использовать приобретенные знания, умения и навыки в самом процессе деятельности и находить оригинальные решения поставленных задач.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детей постоянно развивается творческое, гибкое мышление, фантазия и воображение. Творческий поиск в конкретном виде деятельности приводит к положительным результатам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908720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по  художественно – эстетическому развитию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1844824"/>
            <a:ext cx="25922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Рисование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Солнышко\Desktop\фото к пректу\IMG_42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2204864"/>
            <a:ext cx="2112331" cy="1584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Солнышко\Desktop\фото к пректу\IMG_424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1556792"/>
            <a:ext cx="2448272" cy="16376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Users\Солнышко\Desktop\МОЁ\ФОТО 2020\Фото 2019 г\IMG_34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3568" y="4149080"/>
            <a:ext cx="2880450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C:\Users\Солнышко\Desktop\МОЁ\ФОТО 2020\Фото 2019 г\IMG_348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24128" y="4293096"/>
            <a:ext cx="2592288" cy="19433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35896" y="2780928"/>
            <a:ext cx="2123728" cy="15928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67944" y="764704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Лепка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Солнышко\Desktop\фото к пректу\IMG_42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412776"/>
            <a:ext cx="3024336" cy="2268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Солнышко\Desktop\фото к пректу\IMG_427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1394772"/>
            <a:ext cx="3096344" cy="23221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11760" y="3933056"/>
            <a:ext cx="3059831" cy="22947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620688"/>
            <a:ext cx="64807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Конструктивно-модельная деятельность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933056"/>
            <a:ext cx="2987939" cy="22408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3" descr="F:\DCIM\101MSDCF\DSC038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1340768"/>
            <a:ext cx="2592288" cy="2316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4221088"/>
            <a:ext cx="2339751" cy="17547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2" descr="F:\DCIM\101MSDCF\DSC03840.JPG"/>
          <p:cNvPicPr>
            <a:picLocks noChangeAspect="1" noChangeArrowheads="1"/>
          </p:cNvPicPr>
          <p:nvPr/>
        </p:nvPicPr>
        <p:blipFill>
          <a:blip r:embed="rId6" cstate="screen"/>
          <a:srcRect b="-2224"/>
          <a:stretch>
            <a:fillRect/>
          </a:stretch>
        </p:blipFill>
        <p:spPr bwMode="auto">
          <a:xfrm>
            <a:off x="971600" y="1268760"/>
            <a:ext cx="2880320" cy="26498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1720" y="836712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Солнышко\Desktop\imag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556792"/>
            <a:ext cx="2214246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099" name="Picture 3" descr="C:\Users\Солнышко\Desktop\image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1556792"/>
            <a:ext cx="2448272" cy="35128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100" name="Picture 4" descr="C:\Users\Солнышко\Desktop\image (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848" y="2780928"/>
            <a:ext cx="2664296" cy="35523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31840" y="764704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Солнышко\Desktop\ФОТО 2020\Новая папка\i (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412776"/>
            <a:ext cx="2688299" cy="2016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C:\Users\Солнышко\Desktop\ФОТО 2020\Новая папка\i (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1556792"/>
            <a:ext cx="2448272" cy="18362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:\Users\Солнышко\Desktop\МОЁ\ФОТО 2020\Новая папка\IMG-20200127-WA000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4149080"/>
            <a:ext cx="2160240" cy="211189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4048" y="4077072"/>
            <a:ext cx="2853831" cy="21402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548680"/>
            <a:ext cx="5472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859340"/>
            <a:ext cx="83884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реализации задач художественно-эстетического развития в детском саду педагог в качестве воспитательных и обучающих средств использует окружающую дошкольников среду (помещение, игрушки, предметы интерьера), самостоятельную деятельность детей в различных режимных моментах. Предметно-пространственная среда образуется в виде центров познавательной и творческой активности.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43609" y="1268760"/>
            <a:ext cx="73448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dirty="0" smtClean="0">
                <a:latin typeface="Arial" charset="0"/>
              </a:rPr>
              <a:t>Программа «ОТ РОЖДЕНИЯ ДО ШКОЛЫ» является инновационным</a:t>
            </a:r>
          </a:p>
          <a:p>
            <a:pPr algn="ctr"/>
            <a:r>
              <a:rPr lang="ru-RU" altLang="ru-RU" dirty="0" smtClean="0">
                <a:latin typeface="Arial" charset="0"/>
              </a:rPr>
              <a:t>общеобразовательным программным документом для дошкольных учреждений,</a:t>
            </a:r>
          </a:p>
          <a:p>
            <a:pPr algn="ctr"/>
            <a:r>
              <a:rPr lang="ru-RU" altLang="ru-RU" dirty="0" smtClean="0">
                <a:latin typeface="Arial" charset="0"/>
              </a:rPr>
              <a:t>подготовленным с учетом новейших достижений науки и практики отечественного и</a:t>
            </a:r>
          </a:p>
          <a:p>
            <a:pPr algn="ctr"/>
            <a:r>
              <a:rPr lang="ru-RU" altLang="ru-RU" dirty="0" smtClean="0">
                <a:latin typeface="Arial" charset="0"/>
              </a:rPr>
              <a:t>зарубежного дошкольного образования.</a:t>
            </a:r>
          </a:p>
          <a:p>
            <a:pPr algn="ctr"/>
            <a:r>
              <a:rPr lang="ru-RU" altLang="ru-RU" dirty="0" smtClean="0">
                <a:latin typeface="Arial" charset="0"/>
              </a:rPr>
              <a:t>Программа адаптирована в соответствии с требованиями ФГОС</a:t>
            </a:r>
          </a:p>
          <a:p>
            <a:pPr algn="ctr"/>
            <a:endParaRPr lang="ru-RU" altLang="ru-RU" dirty="0" smtClean="0">
              <a:latin typeface="Arial" charset="0"/>
            </a:endParaRPr>
          </a:p>
          <a:p>
            <a:pPr algn="ctr"/>
            <a:endParaRPr lang="ru-RU" altLang="ru-RU" dirty="0" smtClean="0">
              <a:latin typeface="Arial" charset="0"/>
            </a:endParaRPr>
          </a:p>
          <a:p>
            <a:pPr algn="ctr"/>
            <a:endParaRPr lang="ru-RU" altLang="ru-RU" dirty="0" smtClean="0">
              <a:latin typeface="Arial" charset="0"/>
            </a:endParaRPr>
          </a:p>
          <a:p>
            <a:pPr algn="ctr"/>
            <a:endParaRPr lang="ru-RU" altLang="ru-RU" dirty="0" smtClean="0"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3717032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                                         Под редакцией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           Н. Е. </a:t>
            </a:r>
            <a:r>
              <a:rPr lang="ru-RU" dirty="0" err="1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Вераксы</a:t>
            </a: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Т. С. Комаровой Э. М. Дорофеевой 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                         Мозаика-Синтез Москва, 2019</a:t>
            </a:r>
            <a:endParaRPr lang="ru-RU" dirty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1412776"/>
            <a:ext cx="62464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Большое влияние на развитие связной речи и речевого творчества оказывает правильно подобранный книжный уголок группы. Дети рассматривают иллюстрации знакомых и не знакомых художественных произведений. Обращение к знакомым произведениям закрепляет память детей, рассказывание по картинкам, иллюстрациям развивает и обогащает речь.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в этом уголке способствует развитию всех сторон речевого развития: это обогащение словарного запаса, умение правильно строить высказывание, пересказывать текст, составлять описательные и творческие рассказы. Также можно работать над интонационной выразительностью речи.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764704"/>
            <a:ext cx="2799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Книжный уголок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3645024"/>
            <a:ext cx="2129791" cy="28397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C:\Users\1\Desktop\Новая папка (2)\DSCF00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692696"/>
            <a:ext cx="3065672" cy="22992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1268760"/>
            <a:ext cx="2301268" cy="4092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4728" y="3542485"/>
            <a:ext cx="3028018" cy="28340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Picture 2" descr="C:\Users\1\Desktop\Новая папка (2)\DSC0307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52120" y="908720"/>
            <a:ext cx="3018933" cy="2264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631073" y="3942648"/>
            <a:ext cx="3112876" cy="21595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412776"/>
            <a:ext cx="2620169" cy="34935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980728"/>
            <a:ext cx="3509962" cy="1590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8064" y="2924944"/>
            <a:ext cx="3050380" cy="32867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052736"/>
            <a:ext cx="2880360" cy="5056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4293096"/>
            <a:ext cx="4312153" cy="1935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6056" y="1268760"/>
            <a:ext cx="2703068" cy="23390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980728"/>
            <a:ext cx="3261463" cy="24460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980728"/>
            <a:ext cx="3261359" cy="24460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35896" y="3501008"/>
            <a:ext cx="2194560" cy="29260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1124744"/>
            <a:ext cx="3340002" cy="25050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99792" y="3861048"/>
            <a:ext cx="2945556" cy="2209238"/>
          </a:xfrm>
          <a:prstGeom prst="snip2DiagRect">
            <a:avLst>
              <a:gd name="adj1" fmla="val 8005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3568" y="980728"/>
            <a:ext cx="3060764" cy="22955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2492896"/>
            <a:ext cx="3383861" cy="25378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90159" y="1373184"/>
            <a:ext cx="3513137" cy="26349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331640" y="1124744"/>
            <a:ext cx="238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Центр музыки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43808" y="980728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Центр творчества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565970"/>
            <a:ext cx="3456384" cy="25922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5816" y="3882998"/>
            <a:ext cx="3168352" cy="23763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1628794"/>
            <a:ext cx="3380231" cy="25352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39752" y="2276872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908720"/>
            <a:ext cx="7848872" cy="2443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 программе «ОТ РОЖДЕНИЯ ДО ШКОЛЫ» представлены основные компоненты оптимальной организации образовательно-воспитательного процесса. </a:t>
            </a:r>
          </a:p>
          <a:p>
            <a:pPr algn="ctr">
              <a:lnSpc>
                <a:spcPct val="107000"/>
              </a:lnSpc>
            </a:pP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 пятом (инновационном) издании в основе своей </a:t>
            </a:r>
            <a:r>
              <a:rPr lang="ru-RU" u="sng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сохранены цели, задачи и содержание образовательной работы </a:t>
            </a: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(чему учим), однако есть и </a:t>
            </a:r>
            <a:r>
              <a:rPr lang="ru-RU" u="sng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изменения, связанные в первую очередь с образовательными технологиями </a:t>
            </a: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(как учим). </a:t>
            </a:r>
          </a:p>
          <a:p>
            <a:pPr algn="ctr">
              <a:lnSpc>
                <a:spcPct val="107000"/>
              </a:lnSpc>
            </a:pP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Необходимость нововведений связана с тем, что многое изменилось: время другое, общество другое и дети другие. Значит, надо меняться и педагогам.</a:t>
            </a:r>
            <a:endParaRPr lang="ru-RU" sz="1100" dirty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Солнышко\Desktop\KA-000948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6" y="3356992"/>
            <a:ext cx="2232248" cy="3160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1196752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инновации пятого издания программы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1" y="1916832"/>
            <a:ext cx="90730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Внесены изменения в распорядок дня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Введены новые элементы режима дня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Принята концепция образовательного результата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Вводятся новые образовательные технологии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Осуществляется переход на новый формат детско-взрослого взаимодействия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Предлагается новый формат праздников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Подробно прописаны принципы организации развивающей предметно-пространственной среды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Значительная часть освоения предметного содержания (знания, умения, навыки) проходит не в формате фронтальных и подгрупповых занятий, а в новых формах (утренний круг, проектная деятельность и т.д.)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Предлагается новый формат взаимодействия с родителями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Создание ПДР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3" y="548680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принципы и положения, реализованные в Программе.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1484784"/>
            <a:ext cx="67687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всестороннее развитие каждого ребенка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возрастного соответствия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принципы научной обоснованности и  практической применимости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критериям полноты, необходимости и достаточности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объединяет обучение и воспитание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принципах позитивной социализации детей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преемственность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индивидуализации дошкольного образования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личностно-ориентированном взаимодействии взрослого с ребенком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 региональной специфики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открытости дошкольного образования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эффективное взаимодействие с семьями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сетевого взаимодействия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современной информационно-образовательной среды организации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профессионального и личностного роста педагогов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1196752"/>
            <a:ext cx="59766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задачи воспитателя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1988840"/>
            <a:ext cx="54726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Развивающие занятия.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Эмоциональное благополучие.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Справедливость и равноправие.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Детско-взрослое сообщество.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ценностных представлений.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ПДР (пространство детской реализации).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Нацеленность на дальнейшее образование.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Региональный компонент.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Предметно-пространственная среда.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с семьями воспитанников.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980728"/>
            <a:ext cx="86764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Особое  внимание в Программе уделяется развитию личности ребёнка, сохранению и укреплению здоровья детей, а также воспитанию у дошкольников таких качеств, как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-патриотизм;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-активная жизненная позиция;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-творческий подход в решении различных жизненных ситуаций;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-уважение к традиционным ценностям.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30689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476672"/>
            <a:ext cx="86409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достижения целей Программы первостепенное значение имеют: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268760"/>
            <a:ext cx="8532440" cy="5499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*забота о здоровье, эмоциональном благополучии и своевременном всестороннем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развитии каждого ребенка;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*создание в группах атмосферы гуманного и доброжелательного отношения ко всем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воспитанникам.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*максимальное использование разнообразных видов детской деятельности, их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интеграция.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*творческая организация (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) воспитательно-образовательного процесса;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* вариативность использования образовательного материала, позволяющая развивать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творчество в соответствии с интересами и наклонностями каждого ребенка;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* уважительное отношение к результатам детского творчества;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* единство подходов к воспитанию детей в условиях дошкольного образовательного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учреждения и семьи;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* соблюдение в работе детского сада и начальной школы преемственности,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исключающей умственные и физические перегрузки в содержании образования детей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дошкольного возраста, обеспечивая отсутствие давления предметного обучения.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Решение обозначенных в Программе целей и задач воспитания возможно только при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целенаправленном влиянии педагога на ребенка с первых дней его пребывания в дошкольном образовательном учреждении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1593721783_2-p-foni-dlya-detskikh-prezentatsii-v-shkolu-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7" y="908720"/>
            <a:ext cx="65527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ребёнка - многогранное направление в системе современного дошкольного образования, рассматриваемое в единстве воспитания эстетического отношения к окружающему миру и художественного развития средствами искусства.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3573016"/>
            <a:ext cx="5760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Ведущая педагогическая идея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художественно-эстетического развития - создание образовательной системы, ориентированной на развитие личности через приобщение к духовным ценностям, через вовлечение в творческую деятельность.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760</Words>
  <Application>Microsoft Office PowerPoint</Application>
  <PresentationFormat>Экран (4:3)</PresentationFormat>
  <Paragraphs>134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Солнышко</dc:creator>
  <cp:lastModifiedBy>Солнышко</cp:lastModifiedBy>
  <cp:revision>27</cp:revision>
  <dcterms:created xsi:type="dcterms:W3CDTF">2020-11-08T19:58:08Z</dcterms:created>
  <dcterms:modified xsi:type="dcterms:W3CDTF">2020-11-26T07:51:43Z</dcterms:modified>
</cp:coreProperties>
</file>