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6" r:id="rId2"/>
    <p:sldId id="260" r:id="rId3"/>
    <p:sldId id="257" r:id="rId4"/>
    <p:sldId id="265" r:id="rId5"/>
    <p:sldId id="266" r:id="rId6"/>
    <p:sldId id="268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66FF"/>
    <a:srgbClr val="0066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36" d="100"/>
          <a:sy n="36" d="100"/>
        </p:scale>
        <p:origin x="-2794" y="-1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ru-RU" alt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C94F97B-2716-4641-A410-E4929F45010D}" type="slidenum">
              <a:rPr lang="ru-RU" altLang="en-US" smtClean="0"/>
              <a:pPr/>
              <a:t>‹#›</a:t>
            </a:fld>
            <a:endParaRPr lang="ru-RU" alt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4F97B-2716-4641-A410-E4929F45010D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4F97B-2716-4641-A410-E4929F45010D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4F97B-2716-4641-A410-E4929F45010D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C94F97B-2716-4641-A410-E4929F45010D}" type="slidenum">
              <a:rPr lang="ru-RU" altLang="en-US" smtClean="0"/>
              <a:pPr/>
              <a:t>‹#›</a:t>
            </a:fld>
            <a:endParaRPr lang="ru-RU" alt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C94F97B-2716-4641-A410-E4929F45010D}" type="slidenum">
              <a:rPr lang="ru-RU" altLang="en-US" smtClean="0"/>
              <a:pPr/>
              <a:t>‹#›</a:t>
            </a:fld>
            <a:endParaRPr lang="ru-RU" alt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C94F97B-2716-4641-A410-E4929F45010D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4F97B-2716-4641-A410-E4929F45010D}" type="slidenum">
              <a:rPr lang="ru-RU" altLang="en-US" smtClean="0"/>
              <a:pPr/>
              <a:t>‹#›</a:t>
            </a:fld>
            <a:endParaRPr lang="ru-RU" alt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4F97B-2716-4641-A410-E4929F45010D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ru-RU" alt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C94F97B-2716-4641-A410-E4929F45010D}" type="slidenum">
              <a:rPr lang="ru-RU" altLang="en-US" smtClean="0"/>
              <a:pPr/>
              <a:t>‹#›</a:t>
            </a:fld>
            <a:endParaRPr lang="ru-RU" alt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C94F97B-2716-4641-A410-E4929F45010D}" type="slidenum">
              <a:rPr lang="ru-RU" altLang="en-US" smtClean="0"/>
              <a:pPr/>
              <a:t>‹#›</a:t>
            </a:fld>
            <a:endParaRPr lang="ru-RU" alt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alt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alt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C94F97B-2716-4641-A410-E4929F45010D}" type="slidenum">
              <a:rPr lang="ru-RU" altLang="en-US" smtClean="0"/>
              <a:pPr/>
              <a:t>‹#›</a:t>
            </a:fld>
            <a:endParaRPr lang="ru-RU" alt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428604"/>
            <a:ext cx="845387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Милосердие, забота о слабых, </a:t>
            </a:r>
          </a:p>
          <a:p>
            <a:pPr algn="ctr"/>
            <a:r>
              <a:rPr lang="ru-RU" sz="5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взаимопомощь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" name="Picture 4" descr="http://moziru.com/images/islam-clipart-zakat-1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43182"/>
            <a:ext cx="9345647" cy="4214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Что такое милосердие?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b="1"/>
              <a:t>Это доброта</a:t>
            </a:r>
          </a:p>
          <a:p>
            <a:r>
              <a:rPr lang="ru-RU" b="1"/>
              <a:t>Это сострадание</a:t>
            </a:r>
          </a:p>
          <a:p>
            <a:r>
              <a:rPr lang="ru-RU" b="1"/>
              <a:t>Это готовность помочь</a:t>
            </a:r>
          </a:p>
          <a:p>
            <a:r>
              <a:rPr lang="ru-RU" b="1"/>
              <a:t>Это бескорыстная помощь</a:t>
            </a:r>
          </a:p>
          <a:p>
            <a:r>
              <a:rPr lang="ru-RU" b="1"/>
              <a:t>Это  человеческое участие</a:t>
            </a:r>
          </a:p>
          <a:p>
            <a:r>
              <a:rPr lang="ru-RU" b="1"/>
              <a:t>Это благотворительность </a:t>
            </a:r>
          </a:p>
          <a:p>
            <a:r>
              <a:rPr lang="ru-RU" b="1"/>
              <a:t>Умение прощать обидчика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/>
              <a:t>Кто нуждается в нашей помощи?</a:t>
            </a:r>
            <a:br>
              <a:rPr lang="ru-RU" sz="4000" b="1"/>
            </a:br>
            <a:endParaRPr lang="ru-RU" sz="4000" b="1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b="1"/>
              <a:t>Старые и больные люди</a:t>
            </a:r>
          </a:p>
          <a:p>
            <a:r>
              <a:rPr lang="ru-RU" b="1"/>
              <a:t>Инвалиды</a:t>
            </a:r>
          </a:p>
          <a:p>
            <a:r>
              <a:rPr lang="ru-RU" b="1"/>
              <a:t>Маленькие дети</a:t>
            </a:r>
          </a:p>
          <a:p>
            <a:r>
              <a:rPr lang="ru-RU" b="1"/>
              <a:t>Беззащитные животные</a:t>
            </a:r>
          </a:p>
          <a:p>
            <a:r>
              <a:rPr lang="ru-RU" b="1"/>
              <a:t>Природа</a:t>
            </a:r>
          </a:p>
          <a:p>
            <a:r>
              <a:rPr lang="ru-RU" b="1"/>
              <a:t>Люди, попавшие в беду</a:t>
            </a:r>
          </a:p>
          <a:p>
            <a:r>
              <a:rPr lang="ru-RU" b="1"/>
              <a:t>Пострадавшие в катастрофе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067175" y="1571612"/>
            <a:ext cx="4619625" cy="4559313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C000"/>
                </a:solidFill>
              </a:rPr>
              <a:t>    </a:t>
            </a:r>
            <a:r>
              <a:rPr lang="ru-RU" dirty="0" err="1" smtClean="0">
                <a:solidFill>
                  <a:srgbClr val="FFC000"/>
                </a:solidFill>
              </a:rPr>
              <a:t>Закят</a:t>
            </a:r>
            <a:r>
              <a:rPr lang="ru-RU" dirty="0" smtClean="0">
                <a:solidFill>
                  <a:srgbClr val="FFC000"/>
                </a:solidFill>
              </a:rPr>
              <a:t> </a:t>
            </a:r>
            <a:r>
              <a:rPr lang="ru-RU" dirty="0" smtClean="0"/>
              <a:t>— это обязательная милостыня, которую мусульмане выплачивают раз в году при определённых условиях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57148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4518" name="Picture 6" descr="http://cuitzainihassan.com/wordpress/wp-content/uploads/2015/10/zak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4286248" cy="2960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932363" y="1857364"/>
            <a:ext cx="3960812" cy="427356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 err="1" smtClean="0">
                <a:solidFill>
                  <a:srgbClr val="FFC000"/>
                </a:solidFill>
              </a:rPr>
              <a:t>Садака</a:t>
            </a:r>
            <a:r>
              <a:rPr lang="ru-RU" dirty="0" smtClean="0"/>
              <a:t> — это добровольная милостыня, которую человек выплачивает по собственному усмотрению и желанию.</a:t>
            </a:r>
            <a:endParaRPr lang="ru-RU" b="1" dirty="0"/>
          </a:p>
        </p:txBody>
      </p:sp>
      <p:pic>
        <p:nvPicPr>
          <p:cNvPr id="63490" name="Picture 2" descr="https://dumsk.com/2017/277914-INNERRESIZED600-600-charity_2-1466939655450_tcm1488-309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513060"/>
            <a:ext cx="4786346" cy="2928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3492" name="Picture 4" descr="https://sputnik.kg/images/103400/78/10340078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643314"/>
            <a:ext cx="4885743" cy="2643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268413"/>
            <a:ext cx="7942262" cy="4681537"/>
          </a:xfrm>
        </p:spPr>
        <p:txBody>
          <a:bodyPr/>
          <a:lstStyle/>
          <a:p>
            <a:r>
              <a:rPr lang="ru-RU" b="1" dirty="0"/>
              <a:t>Как вы понимаете милосердие?</a:t>
            </a:r>
          </a:p>
          <a:p>
            <a:r>
              <a:rPr lang="ru-RU" b="1" dirty="0"/>
              <a:t>Какие конкретные дела вы бы отнесли к понятию «милосердие»?</a:t>
            </a: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115</TotalTime>
  <Words>72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Литейная</vt:lpstr>
      <vt:lpstr>Слайд 1</vt:lpstr>
      <vt:lpstr>Что такое милосердие?</vt:lpstr>
      <vt:lpstr>Кто нуждается в нашей помощи? 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WiZaRd</dc:creator>
  <cp:lastModifiedBy>User</cp:lastModifiedBy>
  <cp:revision>6</cp:revision>
  <dcterms:created xsi:type="dcterms:W3CDTF">2011-06-20T04:38:20Z</dcterms:created>
  <dcterms:modified xsi:type="dcterms:W3CDTF">2018-03-28T18:40:49Z</dcterms:modified>
</cp:coreProperties>
</file>