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58" r:id="rId3"/>
    <p:sldId id="262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6AD64-7CAB-44E6-876A-663613C060E6}" type="datetimeFigureOut">
              <a:rPr lang="ru-RU" smtClean="0"/>
              <a:pPr/>
              <a:t>25.03.2020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D0ADF-2DA1-4A2D-9ABD-6705BFBFC9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6AD64-7CAB-44E6-876A-663613C060E6}" type="datetimeFigureOut">
              <a:rPr lang="ru-RU" smtClean="0"/>
              <a:pPr/>
              <a:t>25.03.2020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D0ADF-2DA1-4A2D-9ABD-6705BFBFC9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6AD64-7CAB-44E6-876A-663613C060E6}" type="datetimeFigureOut">
              <a:rPr lang="ru-RU" smtClean="0"/>
              <a:pPr/>
              <a:t>25.03.2020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D0ADF-2DA1-4A2D-9ABD-6705BFBFC9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6AD64-7CAB-44E6-876A-663613C060E6}" type="datetimeFigureOut">
              <a:rPr lang="ru-RU" smtClean="0"/>
              <a:pPr/>
              <a:t>25.03.2020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D0ADF-2DA1-4A2D-9ABD-6705BFBFC9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6AD64-7CAB-44E6-876A-663613C060E6}" type="datetimeFigureOut">
              <a:rPr lang="ru-RU" smtClean="0"/>
              <a:pPr/>
              <a:t>25.03.2020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D0ADF-2DA1-4A2D-9ABD-6705BFBFC9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6AD64-7CAB-44E6-876A-663613C060E6}" type="datetimeFigureOut">
              <a:rPr lang="ru-RU" smtClean="0"/>
              <a:pPr/>
              <a:t>25.03.2020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D0ADF-2DA1-4A2D-9ABD-6705BFBFC9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6AD64-7CAB-44E6-876A-663613C060E6}" type="datetimeFigureOut">
              <a:rPr lang="ru-RU" smtClean="0"/>
              <a:pPr/>
              <a:t>25.03.2020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D0ADF-2DA1-4A2D-9ABD-6705BFBFC9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6AD64-7CAB-44E6-876A-663613C060E6}" type="datetimeFigureOut">
              <a:rPr lang="ru-RU" smtClean="0"/>
              <a:pPr/>
              <a:t>25.03.2020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D0ADF-2DA1-4A2D-9ABD-6705BFBFC9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6AD64-7CAB-44E6-876A-663613C060E6}" type="datetimeFigureOut">
              <a:rPr lang="ru-RU" smtClean="0"/>
              <a:pPr/>
              <a:t>25.03.2020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D0ADF-2DA1-4A2D-9ABD-6705BFBFC9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6AD64-7CAB-44E6-876A-663613C060E6}" type="datetimeFigureOut">
              <a:rPr lang="ru-RU" smtClean="0"/>
              <a:pPr/>
              <a:t>25.03.2020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D0ADF-2DA1-4A2D-9ABD-6705BFBFC9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6AD64-7CAB-44E6-876A-663613C060E6}" type="datetimeFigureOut">
              <a:rPr lang="ru-RU" smtClean="0"/>
              <a:pPr/>
              <a:t>25.03.2020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D0ADF-2DA1-4A2D-9ABD-6705BFBFC9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F6AD64-7CAB-44E6-876A-663613C060E6}" type="datetimeFigureOut">
              <a:rPr lang="ru-RU" smtClean="0"/>
              <a:pPr/>
              <a:t>25.03.2020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AD0ADF-2DA1-4A2D-9ABD-6705BFBFC92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Рисунок 13" descr="Без названия (4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214338"/>
            <a:ext cx="8982269" cy="7024595"/>
          </a:xfrm>
          <a:prstGeom prst="rect">
            <a:avLst/>
          </a:prstGeom>
        </p:spPr>
      </p:pic>
      <p:pic>
        <p:nvPicPr>
          <p:cNvPr id="7" name="Содержимое 6" descr="images (2)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5429256" y="4699026"/>
            <a:ext cx="3071834" cy="204416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Содержимое 7" descr="images.jpg"/>
          <p:cNvPicPr>
            <a:picLocks noGrp="1" noChangeAspect="1"/>
          </p:cNvPicPr>
          <p:nvPr>
            <p:ph sz="quarter" idx="4"/>
          </p:nvPr>
        </p:nvPicPr>
        <p:blipFill>
          <a:blip r:embed="rId4"/>
          <a:stretch>
            <a:fillRect/>
          </a:stretch>
        </p:blipFill>
        <p:spPr>
          <a:xfrm>
            <a:off x="0" y="4357694"/>
            <a:ext cx="3100409" cy="200026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" name="Рисунок 9" descr="Без названия (1)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14810" y="-142900"/>
            <a:ext cx="1840814" cy="228957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11" name="Стрелка влево 10"/>
          <p:cNvSpPr/>
          <p:nvPr/>
        </p:nvSpPr>
        <p:spPr>
          <a:xfrm>
            <a:off x="3643306" y="5214950"/>
            <a:ext cx="1643074" cy="428628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трелка вправо 12"/>
          <p:cNvSpPr/>
          <p:nvPr/>
        </p:nvSpPr>
        <p:spPr>
          <a:xfrm>
            <a:off x="2143108" y="3000372"/>
            <a:ext cx="4286280" cy="35719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5" name="Рисунок 14" descr="73a3568172e17878ed9835db28616f74.jpg"/>
          <p:cNvPicPr>
            <a:picLocks noChangeAspect="1"/>
          </p:cNvPicPr>
          <p:nvPr/>
        </p:nvPicPr>
        <p:blipFill>
          <a:blip r:embed="rId6"/>
          <a:srcRect b="31707"/>
          <a:stretch>
            <a:fillRect/>
          </a:stretch>
        </p:blipFill>
        <p:spPr>
          <a:xfrm>
            <a:off x="0" y="1357298"/>
            <a:ext cx="2286000" cy="200026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12" name="Стрелка вверх 11"/>
          <p:cNvSpPr/>
          <p:nvPr/>
        </p:nvSpPr>
        <p:spPr>
          <a:xfrm>
            <a:off x="1214414" y="3357562"/>
            <a:ext cx="484632" cy="1000132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6" name="Рисунок 15" descr="ледяные-камни-на-пляже-около-озера-vattern-138039181.jp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500826" y="2214554"/>
            <a:ext cx="2643174" cy="1764319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17" name="Стрелка углом 16"/>
          <p:cNvSpPr/>
          <p:nvPr/>
        </p:nvSpPr>
        <p:spPr>
          <a:xfrm flipH="1">
            <a:off x="6500826" y="214290"/>
            <a:ext cx="1428760" cy="1714512"/>
          </a:xfrm>
          <a:prstGeom prst="ben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18" name="Рисунок 17" descr="Ворона-фото.jpg"/>
          <p:cNvPicPr>
            <a:picLocks noChangeAspect="1"/>
          </p:cNvPicPr>
          <p:nvPr/>
        </p:nvPicPr>
        <p:blipFill>
          <a:blip r:embed="rId8"/>
          <a:srcRect l="9678" t="13213" r="9676"/>
          <a:stretch>
            <a:fillRect/>
          </a:stretch>
        </p:blipFill>
        <p:spPr>
          <a:xfrm>
            <a:off x="1571604" y="0"/>
            <a:ext cx="1934178" cy="15245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Без названия (3)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-36380" y="0"/>
            <a:ext cx="9180380" cy="6822755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unnamed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0559" y="0"/>
            <a:ext cx="9203829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72396" y="500042"/>
            <a:ext cx="1571604" cy="1714512"/>
          </a:xfrm>
        </p:spPr>
        <p:txBody>
          <a:bodyPr>
            <a:normAutofit fontScale="90000"/>
          </a:bodyPr>
          <a:lstStyle/>
          <a:p>
            <a:r>
              <a:rPr lang="ru-RU" sz="1200" dirty="0" smtClean="0">
                <a:solidFill>
                  <a:srgbClr val="0070C0"/>
                </a:solidFill>
              </a:rPr>
              <a:t>Царевич и сообщает, что оставил детям медали на третьем окне по счету от эвакуационного выхода.</a:t>
            </a:r>
            <a:br>
              <a:rPr lang="ru-RU" sz="1200" dirty="0" smtClean="0">
                <a:solidFill>
                  <a:srgbClr val="0070C0"/>
                </a:solidFill>
              </a:rPr>
            </a:br>
            <a:r>
              <a:rPr lang="ru-RU" sz="1200" dirty="0" smtClean="0">
                <a:solidFill>
                  <a:srgbClr val="0070C0"/>
                </a:solidFill>
              </a:rPr>
              <a:t>Награждение детей медалями «За отзывчивость и доброту».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</TotalTime>
  <Words>17</Words>
  <Application>Microsoft Office PowerPoint</Application>
  <PresentationFormat>Экран (4:3)</PresentationFormat>
  <Paragraphs>1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Тема Office</vt:lpstr>
      <vt:lpstr>Слайд 1</vt:lpstr>
      <vt:lpstr>Слайд 2</vt:lpstr>
      <vt:lpstr>Царевич и сообщает, что оставил детям медали на третьем окне по счету от эвакуационного выхода. Награждение детей медалями «За отзывчивость и доброту». 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 Windows</dc:creator>
  <cp:lastModifiedBy>Пользователь Windows</cp:lastModifiedBy>
  <cp:revision>6</cp:revision>
  <dcterms:created xsi:type="dcterms:W3CDTF">2020-03-18T14:24:47Z</dcterms:created>
  <dcterms:modified xsi:type="dcterms:W3CDTF">2020-03-25T14:06:23Z</dcterms:modified>
</cp:coreProperties>
</file>