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3" r:id="rId4"/>
    <p:sldId id="259" r:id="rId5"/>
    <p:sldId id="258" r:id="rId6"/>
    <p:sldId id="262" r:id="rId7"/>
    <p:sldId id="266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924682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482453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980728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Mistral" pitchFamily="66" charset="0"/>
              </a:rPr>
              <a:t>ЛЕПКА НА КАРКАСЕ </a:t>
            </a:r>
          </a:p>
          <a:p>
            <a:pPr algn="ctr"/>
            <a:r>
              <a:rPr lang="ru-RU" sz="4800" dirty="0">
                <a:solidFill>
                  <a:srgbClr val="FFFF00"/>
                </a:solidFill>
                <a:latin typeface="Mistral" pitchFamily="66" charset="0"/>
              </a:rPr>
              <a:t>д</a:t>
            </a:r>
            <a:r>
              <a:rPr lang="ru-RU" sz="4800" dirty="0" smtClean="0">
                <a:solidFill>
                  <a:srgbClr val="FFFF00"/>
                </a:solidFill>
                <a:latin typeface="Mistral" pitchFamily="66" charset="0"/>
              </a:rPr>
              <a:t>ля детей дошкольного возраста</a:t>
            </a:r>
            <a:endParaRPr lang="ru-RU" sz="4800" dirty="0">
              <a:solidFill>
                <a:srgbClr val="FFFF00"/>
              </a:solidFill>
              <a:latin typeface="Mistral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6256" y="4797152"/>
            <a:ext cx="2016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Кривоконева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Ю.А.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7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in-10\Desktop\398843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2" y="116632"/>
            <a:ext cx="8928992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90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68031"/>
            <a:ext cx="1944216" cy="2061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496944" cy="11521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оборудованию для лепки относятся каркасы. 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работе с дошкольниками это обыкновенные палочки разной длины и толщины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проволоки (зубочистки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скрепки и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др. )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1331640" y="1536174"/>
            <a:ext cx="45719" cy="4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Picture 4" descr="C:\Users\user\Desktop\0018-031-Modulnaja-lep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19481"/>
            <a:ext cx="2340261" cy="1808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87524" y="1536174"/>
            <a:ext cx="8424936" cy="30449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педагогов используя  данные материалы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детей с новым способом лепки - на каркасе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аналогию с другими видами творческой деятельности (конструированием).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совершеннее изображать образ, делать фигуры устойчивыми и динамичными.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умения лепить мелкие детали, соответствующие персонажу.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учить способам и приёмам лепки : раскатывание, расплющивание, сглаживание,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примазывание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накручивание на каркас пластилина.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чувство формы, наблюдательность.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интерес к отражению впечатлений об окружающей жизни.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user\Desktop\detsad-137071-147766241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5" r="32133" b="63152"/>
          <a:stretch/>
        </p:blipFill>
        <p:spPr bwMode="auto">
          <a:xfrm>
            <a:off x="370470" y="4795563"/>
            <a:ext cx="2113297" cy="1985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67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332657"/>
            <a:ext cx="8352928" cy="230425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и приёмы: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Берем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основу  каркас из проволоки. 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Раскатываем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жгутики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Расплющиваем в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полосочки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«ленточки»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Накручиваем по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спирали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прижимая к каркасу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Сглаживаем,  убираем все неровности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Скатываем шарик для головы и насаживаем на каркас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Приёмом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примазывания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соединяем с туловищем.</a:t>
            </a:r>
          </a:p>
        </p:txBody>
      </p:sp>
      <p:pic>
        <p:nvPicPr>
          <p:cNvPr id="12" name="Picture 2" descr="C:\Users\user\Desktop\645405_4 (1)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4" t="12298" r="5438" b="4854"/>
          <a:stretch/>
        </p:blipFill>
        <p:spPr bwMode="auto">
          <a:xfrm>
            <a:off x="1835696" y="2780928"/>
            <a:ext cx="54726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1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1375452864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b="6208"/>
          <a:stretch/>
        </p:blipFill>
        <p:spPr bwMode="auto">
          <a:xfrm>
            <a:off x="1691680" y="1016134"/>
            <a:ext cx="6125076" cy="467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img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9061" r="2524" b="4596"/>
          <a:stretch/>
        </p:blipFill>
        <p:spPr bwMode="auto">
          <a:xfrm>
            <a:off x="251520" y="548680"/>
            <a:ext cx="8700117" cy="592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6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oza-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3887416" cy="388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3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" t="7498" r="9853" b="5077"/>
          <a:stretch/>
        </p:blipFill>
        <p:spPr bwMode="auto">
          <a:xfrm>
            <a:off x="1797220" y="1116340"/>
            <a:ext cx="5548544" cy="447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\Desktop\detsad-228157-14654493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20" y="476672"/>
            <a:ext cx="650796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c-documents-and-settings-1-rabochij-stol-img_20170-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172" y="1"/>
            <a:ext cx="770485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9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detsad-137071-147766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40"/>
            <a:ext cx="4426049" cy="590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detsad-137071-14776632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51462" r="45794" b="12534"/>
          <a:stretch/>
        </p:blipFill>
        <p:spPr bwMode="auto">
          <a:xfrm rot="20823430">
            <a:off x="368892" y="848782"/>
            <a:ext cx="2299317" cy="231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detsad-137071-14776641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39448" r="35110" b="2370"/>
          <a:stretch/>
        </p:blipFill>
        <p:spPr bwMode="auto">
          <a:xfrm rot="625046">
            <a:off x="5679598" y="2638871"/>
            <a:ext cx="2752078" cy="374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54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8748">
              <a:schemeClr val="accent6">
                <a:lumMod val="75000"/>
              </a:schemeClr>
            </a:gs>
            <a:gs pos="42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0357b521a74fc12203fdbda36c2eb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350513" cy="6454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p11507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9837"/>
          <a:stretch/>
        </p:blipFill>
        <p:spPr bwMode="auto">
          <a:xfrm>
            <a:off x="2915816" y="3563155"/>
            <a:ext cx="3744416" cy="27926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Поделки-зоопарк-Лебеди-990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07" b="35580"/>
          <a:stretch/>
        </p:blipFill>
        <p:spPr bwMode="auto">
          <a:xfrm>
            <a:off x="5652120" y="302328"/>
            <a:ext cx="2952328" cy="3260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Поделки-зоопарк-Лебеди-990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8" t="9603" r="32645" b="45498"/>
          <a:stretch/>
        </p:blipFill>
        <p:spPr bwMode="auto">
          <a:xfrm>
            <a:off x="611560" y="302328"/>
            <a:ext cx="3168352" cy="3193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4b86f35f1ec1338def4a810706843b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68863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4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98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DNS</cp:lastModifiedBy>
  <cp:revision>14</cp:revision>
  <dcterms:created xsi:type="dcterms:W3CDTF">2019-11-17T07:18:47Z</dcterms:created>
  <dcterms:modified xsi:type="dcterms:W3CDTF">2020-11-26T15:58:07Z</dcterms:modified>
</cp:coreProperties>
</file>