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57" r:id="rId4"/>
    <p:sldId id="259" r:id="rId5"/>
    <p:sldId id="261" r:id="rId6"/>
    <p:sldId id="263" r:id="rId7"/>
    <p:sldId id="265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etskiychas.ru/skazki_na_noch/skazka_o_snezhinke/" TargetMode="External"/><Relationship Id="rId2" Type="http://schemas.openxmlformats.org/officeDocument/2006/relationships/hyperlink" Target="https://onwomen.ru/snegovik-iz-plastilina.html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61412"/>
            <a:ext cx="18288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3968" y="393305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Выполнила: педагог ДО МБУДО  «ЦРТДиЮ» РС(Я) г. Нерюнгри </a:t>
            </a:r>
          </a:p>
          <a:p>
            <a:r>
              <a:rPr lang="ru-RU" sz="2000" b="1" dirty="0" smtClean="0"/>
              <a:t>Кучина Юлия Александровна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1012086"/>
            <a:ext cx="43924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/>
              <a:t>Лепка «Снеговик»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54973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708581"/>
            <a:ext cx="5505400" cy="41290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2340754"/>
            <a:ext cx="35283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Для лепки снеговика нам понадобятся следующие материалы: </a:t>
            </a:r>
          </a:p>
          <a:p>
            <a:r>
              <a:rPr lang="ru-RU" dirty="0" smtClean="0"/>
              <a:t>пластилин  белый, </a:t>
            </a:r>
          </a:p>
          <a:p>
            <a:r>
              <a:rPr lang="ru-RU" dirty="0" smtClean="0"/>
              <a:t>красный, черный, оранжевый,</a:t>
            </a:r>
          </a:p>
          <a:p>
            <a:r>
              <a:rPr lang="ru-RU" dirty="0" smtClean="0"/>
              <a:t> желтый и коричневый; дощечка </a:t>
            </a:r>
          </a:p>
          <a:p>
            <a:r>
              <a:rPr lang="ru-RU" dirty="0" smtClean="0"/>
              <a:t>для лепки, стека.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54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548680"/>
            <a:ext cx="58022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Основа </a:t>
            </a:r>
            <a:r>
              <a:rPr lang="ru-RU" dirty="0"/>
              <a:t>нашего снеговика будет состоять из трех белых шариков разного размера. Сначала разделим брусок пластилина на три части, разминаем его, чтобы он стал мягким.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13" y="2420888"/>
            <a:ext cx="4323883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96136" y="3356992"/>
            <a:ext cx="2718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Круговыми движениями</a:t>
            </a:r>
          </a:p>
          <a:p>
            <a:r>
              <a:rPr lang="ru-RU" dirty="0"/>
              <a:t> раскатываем шарики</a:t>
            </a:r>
          </a:p>
          <a:p>
            <a:r>
              <a:rPr lang="ru-RU" dirty="0"/>
              <a:t> разного размера.</a:t>
            </a:r>
          </a:p>
        </p:txBody>
      </p:sp>
    </p:spTree>
    <p:extLst>
      <p:ext uri="{BB962C8B-B14F-4D97-AF65-F5344CB8AC3E}">
        <p14:creationId xmlns:p14="http://schemas.microsoft.com/office/powerpoint/2010/main" val="140645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2132856"/>
            <a:ext cx="3533468" cy="2651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555894"/>
            <a:ext cx="6480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Теперь соединяем шарики. Нижний будет самый большой, средний поменьше, самый маленький- голова нашего снеговика.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377" y="2636912"/>
            <a:ext cx="3810000" cy="285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5356170"/>
            <a:ext cx="75963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Основа снеговика готова.</a:t>
            </a:r>
          </a:p>
          <a:p>
            <a:r>
              <a:rPr lang="ru-RU" dirty="0" smtClean="0"/>
              <a:t>Из </a:t>
            </a:r>
            <a:r>
              <a:rPr lang="ru-RU" dirty="0"/>
              <a:t>коричневого пластилина делаем две руки в виде веточек. Раскатываем две колбаски и  прикрепляем их к среднему шару.</a:t>
            </a:r>
          </a:p>
        </p:txBody>
      </p:sp>
    </p:spTree>
    <p:extLst>
      <p:ext uri="{BB962C8B-B14F-4D97-AF65-F5344CB8AC3E}">
        <p14:creationId xmlns:p14="http://schemas.microsoft.com/office/powerpoint/2010/main" val="127544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916832"/>
            <a:ext cx="4056707" cy="30441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332656"/>
            <a:ext cx="4968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 лицу снеговика приклеиваем </a:t>
            </a:r>
            <a:r>
              <a:rPr lang="ru-RU" dirty="0"/>
              <a:t>оранжевый нос-морковку </a:t>
            </a:r>
            <a:r>
              <a:rPr lang="ru-RU" dirty="0" smtClean="0"/>
              <a:t>(раскатываем колбаску и вытягиваем ее, делаем острой)и </a:t>
            </a:r>
            <a:r>
              <a:rPr lang="ru-RU" dirty="0"/>
              <a:t>пару черных </a:t>
            </a:r>
            <a:r>
              <a:rPr lang="ru-RU" dirty="0" smtClean="0"/>
              <a:t>глазок(раскатываем два маленьких шарика).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92896"/>
            <a:ext cx="3810000" cy="28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7524" y="5229200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Далее нам понадобится пластилин красного цвета. Вылепливаем из него конусообразную заготовку. Придаем ей форму шапки, вытягивая края широкого низа.  К кончику присоединяем желтый помпон, фактуру на нем создаем с помощью стеки.</a:t>
            </a:r>
          </a:p>
        </p:txBody>
      </p:sp>
    </p:spTree>
    <p:extLst>
      <p:ext uri="{BB962C8B-B14F-4D97-AF65-F5344CB8AC3E}">
        <p14:creationId xmlns:p14="http://schemas.microsoft.com/office/powerpoint/2010/main" val="310693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3384376" cy="25396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35696" y="836712"/>
            <a:ext cx="4445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Фиксируем шапку на голове снеговика.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564904"/>
            <a:ext cx="4303686" cy="3231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494116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Также дополняем снеговика черными пуговками, тонкой полоской-улыбкой и красным шарфом. Шарфик раскатываем колбаску, расплющиваем и украшаем нашего снеговика.</a:t>
            </a:r>
          </a:p>
        </p:txBody>
      </p:sp>
    </p:spTree>
    <p:extLst>
      <p:ext uri="{BB962C8B-B14F-4D97-AF65-F5344CB8AC3E}">
        <p14:creationId xmlns:p14="http://schemas.microsoft.com/office/powerpoint/2010/main" val="278286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3810330" cy="2859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23928" y="6206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Кончики длинного шарфа отрезаем, а по краю </a:t>
            </a:r>
            <a:r>
              <a:rPr lang="ru-RU" dirty="0" smtClean="0"/>
              <a:t>стекой  делаем </a:t>
            </a:r>
            <a:r>
              <a:rPr lang="ru-RU" dirty="0"/>
              <a:t>несколько надрезов.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94648" y="3717032"/>
            <a:ext cx="3501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Снеговик из пластилина </a:t>
            </a:r>
            <a:r>
              <a:rPr lang="ru-RU" dirty="0" smtClean="0"/>
              <a:t>готов!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68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697920"/>
            <a:ext cx="698477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Используемые интернет источники:</a:t>
            </a:r>
          </a:p>
          <a:p>
            <a:endParaRPr lang="ru-RU" sz="2800" b="1" dirty="0"/>
          </a:p>
          <a:p>
            <a:endParaRPr lang="ru-RU" sz="2800" b="1" dirty="0"/>
          </a:p>
          <a:p>
            <a:pPr marL="342900" indent="-342900">
              <a:buAutoNum type="arabicPeriod"/>
            </a:pPr>
            <a:r>
              <a:rPr lang="en-US" sz="1600" dirty="0" smtClean="0">
                <a:hlinkClick r:id="rId2"/>
              </a:rPr>
              <a:t>https</a:t>
            </a:r>
            <a:r>
              <a:rPr lang="en-US" sz="1600" dirty="0">
                <a:hlinkClick r:id="rId2"/>
              </a:rPr>
              <a:t>://onwomen.ru/snegovik-iz-plastilina.html</a:t>
            </a:r>
            <a:r>
              <a:rPr lang="en-US" sz="1600" dirty="0" smtClean="0">
                <a:hlinkClick r:id="rId2"/>
              </a:rPr>
              <a:t>/</a:t>
            </a:r>
            <a:endParaRPr lang="ru-RU" sz="1600" dirty="0" smtClean="0"/>
          </a:p>
          <a:p>
            <a:pPr marL="342900" indent="-342900">
              <a:buAutoNum type="arabicPeriod"/>
            </a:pPr>
            <a:r>
              <a:rPr lang="en-US" sz="1600" dirty="0">
                <a:hlinkClick r:id="rId3"/>
              </a:rPr>
              <a:t>https://detskiychas.ru/skazki_na_noch/skazka_o_snezhinke</a:t>
            </a:r>
            <a:r>
              <a:rPr lang="en-US" sz="1600" dirty="0" smtClean="0">
                <a:hlinkClick r:id="rId3"/>
              </a:rPr>
              <a:t>/</a:t>
            </a:r>
            <a:endParaRPr lang="ru-RU" sz="1600" dirty="0" smtClean="0"/>
          </a:p>
          <a:p>
            <a:pPr marL="342900" indent="-342900">
              <a:buAutoNum type="arabicPeriod"/>
            </a:pPr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9475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136</TotalTime>
  <Words>244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Юля</dc:creator>
  <cp:lastModifiedBy>Юля</cp:lastModifiedBy>
  <cp:revision>21</cp:revision>
  <dcterms:created xsi:type="dcterms:W3CDTF">2020-11-22T14:10:00Z</dcterms:created>
  <dcterms:modified xsi:type="dcterms:W3CDTF">2020-11-26T05:35:03Z</dcterms:modified>
</cp:coreProperties>
</file>