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7" r:id="rId7"/>
    <p:sldId id="265" r:id="rId8"/>
    <p:sldId id="268" r:id="rId9"/>
    <p:sldId id="276" r:id="rId10"/>
    <p:sldId id="263" r:id="rId11"/>
    <p:sldId id="270" r:id="rId12"/>
    <p:sldId id="271" r:id="rId13"/>
    <p:sldId id="272" r:id="rId14"/>
    <p:sldId id="264" r:id="rId15"/>
    <p:sldId id="274" r:id="rId16"/>
    <p:sldId id="266" r:id="rId17"/>
    <p:sldId id="269" r:id="rId18"/>
  </p:sldIdLst>
  <p:sldSz cx="6858000" cy="9144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88" autoAdjust="0"/>
    <p:restoredTop sz="94643" autoAdjust="0"/>
  </p:normalViewPr>
  <p:slideViewPr>
    <p:cSldViewPr>
      <p:cViewPr varScale="1">
        <p:scale>
          <a:sx n="83" d="100"/>
          <a:sy n="83" d="100"/>
        </p:scale>
        <p:origin x="2910" y="-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50" y="1497013"/>
            <a:ext cx="5143500" cy="31829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50" y="4802188"/>
            <a:ext cx="5143500" cy="22082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E9D525-1685-4209-9DC4-AAB77D7D6A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9110270"/>
      </p:ext>
    </p:extLst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E8C281-0A9B-4077-8398-7412896AEE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6051213"/>
      </p:ext>
    </p:extLst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544E16-6787-4918-BC77-6806DE0CE9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0310452"/>
      </p:ext>
    </p:extLst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7B5EB6-9A85-4BE8-A19B-F8B3944965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2695705"/>
      </p:ext>
    </p:extLst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279650"/>
            <a:ext cx="5915025" cy="38036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13" y="6119813"/>
            <a:ext cx="5915025" cy="200025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3EF0151-8086-448D-940A-F5AA37270D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9534130"/>
      </p:ext>
    </p:extLst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B7E4394-6B1D-4CF4-83D0-CCEF197464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1271434"/>
      </p:ext>
    </p:extLst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75" y="487363"/>
            <a:ext cx="5915025" cy="17668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3075" y="2241550"/>
            <a:ext cx="2900363" cy="10985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3075" y="3340100"/>
            <a:ext cx="2900363" cy="4913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71863" y="2241550"/>
            <a:ext cx="2916237" cy="10985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6237" cy="4913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C8F058-3D9F-447E-82FB-E5A0004276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4273100"/>
      </p:ext>
    </p:extLst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68DC8F-61EB-4945-BC8F-96B696B72E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6824874"/>
      </p:ext>
    </p:extLst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DFF24B-53ED-4CB8-BD33-5DEB0B72BB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6737519"/>
      </p:ext>
    </p:extLst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75" y="609600"/>
            <a:ext cx="221138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6238" y="1316038"/>
            <a:ext cx="3471862" cy="6499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3075" y="2743200"/>
            <a:ext cx="2211388" cy="508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97D06CE-6C10-435E-BF72-30EDCEBA71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376418"/>
      </p:ext>
    </p:extLst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75" y="609600"/>
            <a:ext cx="221138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16238" y="1316038"/>
            <a:ext cx="3471862" cy="6499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3075" y="2743200"/>
            <a:ext cx="2211388" cy="508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9D593E-6055-4B3C-BFC1-C2B842FE21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88338"/>
      </p:ext>
    </p:extLst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F9761262-4193-4D4A-94D2-9B8EC3DAF4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ransition spd="med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6" descr="09a4dc1a419bt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00" y="1104900"/>
            <a:ext cx="4953000" cy="693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9" descr="0_562fe_6580fb64_S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3725" y="6629400"/>
            <a:ext cx="2347913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6" descr="1290865736_www_chudetstvo_ru_den_materi_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990600"/>
            <a:ext cx="5029200" cy="716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8" descr="0_562c8_e396d147_S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1997075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58674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6" descr="0_562b0_e323bd2_S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63" y="7170738"/>
            <a:ext cx="2209800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Box 1"/>
          <p:cNvSpPr txBox="1">
            <a:spLocks noChangeArrowheads="1"/>
          </p:cNvSpPr>
          <p:nvPr/>
        </p:nvSpPr>
        <p:spPr bwMode="auto">
          <a:xfrm>
            <a:off x="1371600" y="914400"/>
            <a:ext cx="38528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«Хоровод мамочек»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-7620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411288"/>
            <a:ext cx="6057900" cy="658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6" descr="0_56311_cd72a744_S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13767">
            <a:off x="901700" y="7229476"/>
            <a:ext cx="18002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4400" y="457200"/>
            <a:ext cx="5367338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Фотовыставка  </a:t>
            </a:r>
          </a:p>
          <a:p>
            <a:pPr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 Мамы тоже были детьми» 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700" y="1524000"/>
            <a:ext cx="52578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" descr="0_56311_cd72a744_S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125" y="6781800"/>
            <a:ext cx="204152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Box 1"/>
          <p:cNvSpPr txBox="1">
            <a:spLocks noChangeArrowheads="1"/>
          </p:cNvSpPr>
          <p:nvPr/>
        </p:nvSpPr>
        <p:spPr bwMode="auto">
          <a:xfrm>
            <a:off x="1071563" y="446088"/>
            <a:ext cx="505936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выставка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         «День Матери»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6" descr="mama_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838200"/>
            <a:ext cx="5029200" cy="746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7" descr="0_562cf_9b7465d4_S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3625" y="6400800"/>
            <a:ext cx="178752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7" descr="0_562bc_b14a6bcb_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3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Box 1"/>
          <p:cNvSpPr txBox="1">
            <a:spLocks noChangeArrowheads="1"/>
          </p:cNvSpPr>
          <p:nvPr/>
        </p:nvSpPr>
        <p:spPr bwMode="auto">
          <a:xfrm>
            <a:off x="1524000" y="800100"/>
            <a:ext cx="4067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Умелые ручки мамы</a:t>
            </a:r>
          </a:p>
        </p:txBody>
      </p:sp>
      <p:pic>
        <p:nvPicPr>
          <p:cNvPr id="27653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5838" y="5022850"/>
            <a:ext cx="4886325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5838" y="1358900"/>
            <a:ext cx="4886325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7" descr="0_562bc_b14a6bcb_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3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Box 1"/>
          <p:cNvSpPr txBox="1">
            <a:spLocks noChangeArrowheads="1"/>
          </p:cNvSpPr>
          <p:nvPr/>
        </p:nvSpPr>
        <p:spPr bwMode="auto">
          <a:xfrm>
            <a:off x="1524000" y="800100"/>
            <a:ext cx="43195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Концерт для мамочек </a:t>
            </a:r>
          </a:p>
        </p:txBody>
      </p:sp>
      <p:pic>
        <p:nvPicPr>
          <p:cNvPr id="28677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863" y="1403350"/>
            <a:ext cx="5248275" cy="699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6" descr="0_562ff_7a5fcada_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3" y="7543800"/>
            <a:ext cx="21875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5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6" descr="1285045118_c39ec32c14b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914400"/>
            <a:ext cx="4953000" cy="723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7" descr="0_5630a_8b0ca2fc_S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6835775"/>
            <a:ext cx="2362200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5"/>
          <p:cNvSpPr>
            <a:spLocks noGrp="1" noChangeArrowheads="1"/>
          </p:cNvSpPr>
          <p:nvPr>
            <p:ph type="title"/>
          </p:nvPr>
        </p:nvSpPr>
        <p:spPr>
          <a:xfrm>
            <a:off x="342900" y="366713"/>
            <a:ext cx="6172200" cy="7939087"/>
          </a:xfrm>
        </p:spPr>
        <p:txBody>
          <a:bodyPr/>
          <a:lstStyle/>
          <a:p>
            <a:pPr eaLnBrk="1" hangingPunct="1"/>
            <a:r>
              <a:rPr lang="ru-RU" altLang="ru-RU" sz="2000" b="1" i="1" smtClean="0"/>
              <a:t>Есть в природе знак святой и вещий,</a:t>
            </a:r>
            <a:br>
              <a:rPr lang="ru-RU" altLang="ru-RU" sz="2000" b="1" i="1" smtClean="0"/>
            </a:br>
            <a:r>
              <a:rPr lang="ru-RU" altLang="ru-RU" sz="2000" b="1" i="1" smtClean="0"/>
              <a:t>Ярко обозначенный в веках!</a:t>
            </a:r>
            <a:br>
              <a:rPr lang="ru-RU" altLang="ru-RU" sz="2000" b="1" i="1" smtClean="0"/>
            </a:br>
            <a:r>
              <a:rPr lang="ru-RU" altLang="ru-RU" sz="2000" b="1" i="1" smtClean="0"/>
              <a:t>Самая прекрасная из женщин-</a:t>
            </a:r>
            <a:br>
              <a:rPr lang="ru-RU" altLang="ru-RU" sz="2000" b="1" i="1" smtClean="0"/>
            </a:br>
            <a:r>
              <a:rPr lang="ru-RU" altLang="ru-RU" sz="2000" b="1" i="1" smtClean="0"/>
              <a:t>Женщина с ребенком на руках.</a:t>
            </a:r>
            <a:br>
              <a:rPr lang="ru-RU" altLang="ru-RU" sz="2000" b="1" i="1" smtClean="0"/>
            </a:br>
            <a:r>
              <a:rPr lang="ru-RU" altLang="ru-RU" sz="2000" b="1" i="1" smtClean="0"/>
              <a:t>От любой напасти заклиная</a:t>
            </a:r>
            <a:br>
              <a:rPr lang="ru-RU" altLang="ru-RU" sz="2000" b="1" i="1" smtClean="0"/>
            </a:br>
            <a:r>
              <a:rPr lang="ru-RU" altLang="ru-RU" sz="2000" b="1" i="1" smtClean="0"/>
              <a:t>(Ей-то уж добра не занимать!)</a:t>
            </a:r>
            <a:br>
              <a:rPr lang="ru-RU" altLang="ru-RU" sz="2000" b="1" i="1" smtClean="0"/>
            </a:br>
            <a:r>
              <a:rPr lang="ru-RU" altLang="ru-RU" sz="2000" b="1" i="1" smtClean="0"/>
              <a:t>Нет , не Богоматерь, а земная,</a:t>
            </a:r>
            <a:br>
              <a:rPr lang="ru-RU" altLang="ru-RU" sz="2000" b="1" i="1" smtClean="0"/>
            </a:br>
            <a:r>
              <a:rPr lang="ru-RU" altLang="ru-RU" sz="2000" b="1" i="1" smtClean="0"/>
              <a:t>Гордая возвышенная мать.</a:t>
            </a:r>
            <a:br>
              <a:rPr lang="ru-RU" altLang="ru-RU" sz="2000" b="1" i="1" smtClean="0"/>
            </a:br>
            <a:r>
              <a:rPr lang="ru-RU" altLang="ru-RU" sz="2000" b="1" i="1" smtClean="0"/>
              <a:t>Свет любви издревле ей завещан,</a:t>
            </a:r>
            <a:br>
              <a:rPr lang="ru-RU" altLang="ru-RU" sz="2000" b="1" i="1" smtClean="0"/>
            </a:br>
            <a:r>
              <a:rPr lang="ru-RU" altLang="ru-RU" sz="2000" b="1" i="1" smtClean="0"/>
              <a:t>Так вот и стоит  она в веках:</a:t>
            </a:r>
            <a:br>
              <a:rPr lang="ru-RU" altLang="ru-RU" sz="2000" b="1" i="1" smtClean="0"/>
            </a:br>
            <a:r>
              <a:rPr lang="ru-RU" altLang="ru-RU" sz="2000" b="1" i="1" smtClean="0"/>
              <a:t>Самая прекрасная из женщин</a:t>
            </a:r>
            <a:br>
              <a:rPr lang="ru-RU" altLang="ru-RU" sz="2000" b="1" i="1" smtClean="0"/>
            </a:br>
            <a:r>
              <a:rPr lang="ru-RU" altLang="ru-RU" sz="2000" b="1" i="1" smtClean="0"/>
              <a:t>Женщина с ребенком на руках.</a:t>
            </a:r>
            <a:br>
              <a:rPr lang="ru-RU" altLang="ru-RU" sz="2000" b="1" i="1" smtClean="0"/>
            </a:br>
            <a:r>
              <a:rPr lang="ru-RU" altLang="ru-RU" sz="2000" b="1" i="1" smtClean="0"/>
              <a:t>Все на </a:t>
            </a:r>
            <a:r>
              <a:rPr lang="en-US" altLang="ru-RU" sz="2000" b="1" i="1" smtClean="0"/>
              <a:t>c</a:t>
            </a:r>
            <a:r>
              <a:rPr lang="ru-RU" altLang="ru-RU" sz="2000" b="1" i="1" smtClean="0"/>
              <a:t>вете метится следами,</a:t>
            </a:r>
            <a:br>
              <a:rPr lang="ru-RU" altLang="ru-RU" sz="2000" b="1" i="1" smtClean="0"/>
            </a:br>
            <a:r>
              <a:rPr lang="ru-RU" altLang="ru-RU" sz="2000" b="1" i="1" smtClean="0"/>
              <a:t>Сколько бы не вышагал путей,</a:t>
            </a:r>
            <a:br>
              <a:rPr lang="ru-RU" altLang="ru-RU" sz="2000" b="1" i="1" smtClean="0"/>
            </a:br>
            <a:r>
              <a:rPr lang="ru-RU" altLang="ru-RU" sz="2000" b="1" i="1" smtClean="0"/>
              <a:t>Яблоня украшена плодами,</a:t>
            </a:r>
            <a:br>
              <a:rPr lang="ru-RU" altLang="ru-RU" sz="2000" b="1" i="1" smtClean="0"/>
            </a:br>
            <a:r>
              <a:rPr lang="ru-RU" altLang="ru-RU" sz="2000" b="1" i="1" smtClean="0"/>
              <a:t>Женщина –судьбой своих детей.</a:t>
            </a:r>
            <a:br>
              <a:rPr lang="ru-RU" altLang="ru-RU" sz="2000" b="1" i="1" smtClean="0"/>
            </a:br>
            <a:r>
              <a:rPr lang="ru-RU" altLang="ru-RU" sz="2000" b="1" i="1" smtClean="0"/>
              <a:t>Пусть ей вечно  солнце рукоплещет,</a:t>
            </a:r>
            <a:br>
              <a:rPr lang="ru-RU" altLang="ru-RU" sz="2000" b="1" i="1" smtClean="0"/>
            </a:br>
            <a:r>
              <a:rPr lang="ru-RU" altLang="ru-RU" sz="2000" b="1" i="1" smtClean="0"/>
              <a:t>Так она и будет жить в веках ,</a:t>
            </a:r>
            <a:br>
              <a:rPr lang="ru-RU" altLang="ru-RU" sz="2000" b="1" i="1" smtClean="0"/>
            </a:br>
            <a:r>
              <a:rPr lang="ru-RU" altLang="ru-RU" sz="2000" b="1" i="1" smtClean="0"/>
              <a:t>Самая прекрасная из женщин –</a:t>
            </a:r>
            <a:br>
              <a:rPr lang="ru-RU" altLang="ru-RU" sz="2000" b="1" i="1" smtClean="0"/>
            </a:br>
            <a:r>
              <a:rPr lang="ru-RU" altLang="ru-RU" sz="2000" b="1" i="1" smtClean="0"/>
              <a:t>Женщина с ребенком на руках.</a:t>
            </a:r>
            <a:br>
              <a:rPr lang="ru-RU" altLang="ru-RU" sz="2000" b="1" i="1" smtClean="0"/>
            </a:br>
            <a:endParaRPr lang="ru-RU" altLang="ru-RU" sz="2000" b="1" i="1" smtClean="0"/>
          </a:p>
        </p:txBody>
      </p:sp>
      <p:pic>
        <p:nvPicPr>
          <p:cNvPr id="14340" name="Picture 6" descr="flowers_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689315">
            <a:off x="3906044" y="6941344"/>
            <a:ext cx="3354388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6" descr="577a5b47fb9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762000"/>
            <a:ext cx="5486400" cy="769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7" descr="0_562d1_da77cce5_S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304800"/>
            <a:ext cx="203835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5" descr="1284928321_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990600"/>
            <a:ext cx="5486400" cy="739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7" descr="0_562ab_e282d82a_S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-12700"/>
            <a:ext cx="2438400" cy="182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1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990600"/>
            <a:ext cx="5257800" cy="74676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Я помню руки матери моей.</a:t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Хоть нет ее , давно уже на свете</a:t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Я рук не знал нежнее и добрей</a:t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Чем жесткие мозолистые эти.</a:t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Я помню руки матери моей.</a:t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Что утирали слезы мне когда-то</a:t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 пригоршнях приносили мне когда-то</a:t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Все, чем весна в краю богата.</a:t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Я помню руки матери моей</a:t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Суровой ласки редкого мгновенья</a:t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Я становилась лучше и сильней</a:t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От каждого ее прикосновенья,</a:t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Я помню руки матери моей</a:t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 я хочу, чтоб повторяли дети:</a:t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«Натруженные руки матерей,</a:t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светлее вас нет ничего на свете!»</a:t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altLang="ru-RU" sz="2000" b="1" i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7412" name="Picture 6" descr="0_562ff_7a5fcada_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6858000"/>
            <a:ext cx="2362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5" descr="1290865968_www_chudetstvo_ru_den_materi_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838200"/>
            <a:ext cx="5105400" cy="739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7" descr="0_562c9_d8717d11_S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096000"/>
            <a:ext cx="2473325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038" y="-12700"/>
            <a:ext cx="6858001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450" y="4694238"/>
            <a:ext cx="53213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750" y="1027113"/>
            <a:ext cx="53340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6" descr="0_562aa_4d5cfe99_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97892">
            <a:off x="-157163" y="7359650"/>
            <a:ext cx="1747838" cy="185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11238" y="382588"/>
            <a:ext cx="4846637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Портрет «Моя мамочка»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975" y="1401763"/>
            <a:ext cx="497205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6" descr="0_56311_cd72a744_S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2150" y="6400800"/>
            <a:ext cx="204152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Box 1"/>
          <p:cNvSpPr txBox="1">
            <a:spLocks noChangeArrowheads="1"/>
          </p:cNvSpPr>
          <p:nvPr/>
        </p:nvSpPr>
        <p:spPr bwMode="auto">
          <a:xfrm>
            <a:off x="1600200" y="817563"/>
            <a:ext cx="40179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Поделки для мамы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21f29679b06a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7" descr="0_562bc_b14a6bcb_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3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Box 1"/>
          <p:cNvSpPr txBox="1">
            <a:spLocks noChangeArrowheads="1"/>
          </p:cNvSpPr>
          <p:nvPr/>
        </p:nvSpPr>
        <p:spPr bwMode="auto">
          <a:xfrm>
            <a:off x="1524000" y="800100"/>
            <a:ext cx="2873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1509" name="Picture 3" descr="C:\Users\Admin\Desktop\20181123_09534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892300"/>
            <a:ext cx="5486400" cy="679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Box 1"/>
          <p:cNvSpPr txBox="1">
            <a:spLocks noChangeArrowheads="1"/>
          </p:cNvSpPr>
          <p:nvPr/>
        </p:nvSpPr>
        <p:spPr bwMode="auto">
          <a:xfrm>
            <a:off x="1524000" y="1308100"/>
            <a:ext cx="4038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Цветочек для мамы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</TotalTime>
  <Words>51</Words>
  <Application>Microsoft Office PowerPoint</Application>
  <PresentationFormat>Экран (4:3)</PresentationFormat>
  <Paragraphs>13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Оформление по умолчанию</vt:lpstr>
      <vt:lpstr>Презентация PowerPoint</vt:lpstr>
      <vt:lpstr>Есть в природе знак святой и вещий, Ярко обозначенный в веках! Самая прекрасная из женщин- Женщина с ребенком на руках. От любой напасти заклиная (Ей-то уж добра не занимать!) Нет , не Богоматерь, а земная, Гордая возвышенная мать. Свет любви издревле ей завещан, Так вот и стоит  она в веках: Самая прекрасная из женщин Женщина с ребенком на руках. Все на cвете метится следами, Сколько бы не вышагал путей, Яблоня украшена плодами, Женщина –судьбой своих детей. Пусть ей вечно  солнце рукоплещет, Так она и будет жить в веках , Самая прекрасная из женщин – Женщина с ребенком на руках. </vt:lpstr>
      <vt:lpstr>Презентация PowerPoint</vt:lpstr>
      <vt:lpstr>Презентация PowerPoint</vt:lpstr>
      <vt:lpstr>Я помню руки матери моей. Хоть нет ее , давно уже на свете Я рук не знал нежнее и добрей Чем жесткие мозолистые эти. Я помню руки матери моей. Что утирали слезы мне когда-то В пригоршнях приносили мне когда-то Все, чем весна в краю богата. Я помню руки матери моей Суровой ласки редкого мгновенья Я становилась лучше и сильней От каждого ее прикосновенья, Я помню руки матери моей И я хочу, чтоб повторяли дети: «Натруженные руки матерей, светлее вас нет ничего на свете!»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Stepa</dc:creator>
  <cp:lastModifiedBy>Stepa</cp:lastModifiedBy>
  <cp:revision>29</cp:revision>
  <cp:lastPrinted>1601-01-01T00:00:00Z</cp:lastPrinted>
  <dcterms:created xsi:type="dcterms:W3CDTF">1601-01-01T00:00:00Z</dcterms:created>
  <dcterms:modified xsi:type="dcterms:W3CDTF">2020-11-26T10:19:56Z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