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19716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Мастер-класс «Печем печенье» с целью знакомства с профессией кондитера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4168" y="4077072"/>
            <a:ext cx="2303928" cy="90406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Подготовила:  </a:t>
            </a:r>
          </a:p>
          <a:p>
            <a:r>
              <a:rPr lang="ru-RU" dirty="0" smtClean="0"/>
              <a:t>Е.А. </a:t>
            </a:r>
            <a:r>
              <a:rPr lang="ru-RU" dirty="0" err="1" smtClean="0"/>
              <a:t>Коннова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736829"/>
            <a:ext cx="697703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формировать знания </a:t>
            </a:r>
            <a:r>
              <a:rPr lang="ru-RU" altLang="zh-CN" sz="20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детей о </a:t>
            </a: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профессии повара-кондитера, через совместную деятельность с мамой.</a:t>
            </a: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Познакомить с правилами работы кондитера</a:t>
            </a: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2.Учить готовить печенье из теста (раскатывать тесто скалкой, создавать форму).</a:t>
            </a: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Развивать мелкую моторику рук, зрительное и слуховое внимание.</a:t>
            </a: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4.Воспитывать стремление добиваться результатов в труде, ответственно относиться к делу.</a:t>
            </a: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Доставить радость от необычной деятельности и угощения мамам, укреплять проявление добрых чувств и отношений.</a:t>
            </a: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Приобщать ребёнка к миру взрослых, их деятельности.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187624" y="1670537"/>
            <a:ext cx="691276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Предварительная работа: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-Экскурсия-занятие «Наши повара», беседы о профессиях: повара, повара-кондитера, отгадывание загадок и чтение стихов о поваре.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-Дидактические игры: «Угадай на вкус», «Угадай профессию», «Сравни по форме», «Угадай по описанию», , «Придумай форму печенья»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-Сюжетно- ролевые игры: «Кондитерский фабрика», «Дочки матери», «День рождение Мишки».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Материалы и оборудование:</a:t>
            </a:r>
            <a:r>
              <a:rPr lang="ru-RU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миска, ложка, скалка, противень для духовки, фартуки  для детей.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724128" y="736183"/>
            <a:ext cx="302433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Практическая часть:</a:t>
            </a:r>
            <a:r>
              <a:rPr lang="ru-RU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практическую часть ведёт родительница. Она рассказывает и показывает, как приготовить вкусное печенье. В приготовлении принимают участие дети </a:t>
            </a:r>
            <a:r>
              <a:rPr lang="ru-RU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подготовительной </a:t>
            </a:r>
            <a:r>
              <a:rPr lang="ru-RU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группы.</a:t>
            </a:r>
          </a:p>
        </p:txBody>
      </p:sp>
      <p:pic>
        <p:nvPicPr>
          <p:cNvPr id="1026" name="Picture 2" descr="E:\АТТЕСТАЦИЯ\2021\1 кв. 2021\Коннова Е.А\АТТЕСТАЦИЯ\22-11-2020_16-44-14\IMG-20181212-WA0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3"/>
            <a:ext cx="4104456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220072" y="611397"/>
            <a:ext cx="345638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Организация детей:</a:t>
            </a:r>
            <a:r>
              <a:rPr lang="ru-RU" altLang="zh-CN" sz="2400" dirty="0" smtClean="0">
                <a:latin typeface="Times New Roman" pitchFamily="18" charset="0"/>
                <a:cs typeface="Times New Roman" pitchFamily="18" charset="0"/>
              </a:rPr>
              <a:t> дети надевают фартуки, закатывают рукава, моют руки и занимают рабочие места, на столах находится: готовое слоеное дрожжевое тесто, просеянная мука, сахар, корица, растительное масло, формочки, противень для духового шкафа.</a:t>
            </a:r>
          </a:p>
        </p:txBody>
      </p:sp>
      <p:pic>
        <p:nvPicPr>
          <p:cNvPr id="2050" name="Picture 2" descr="E:\АТТЕСТАЦИЯ\2021\1 кв. 2021\Коннова Е.А\АТТЕСТАЦИЯ\06-11-2020_12-00-53\IMG-20181212-WA0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4014446" cy="53525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4644008" y="1378981"/>
            <a:ext cx="403244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zh-C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Мама предлагает ребятам сегодня испечь самостоятельно печенье и порадовать сладкой выпечкой друг друга. Готовым печеньем можно угостить  наших любимых мамочек.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Предварительно посыпав на стол муки, раскатываем шарик из теста и сплющиваем</a:t>
            </a:r>
            <a:r>
              <a:rPr lang="ru-RU" altLang="zh-C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zh-C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Раскатываем</a:t>
            </a:r>
            <a:r>
              <a:rPr lang="ru-RU" altLang="zh-C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 и с помощь формочки вырезаем фигурку.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zh-CN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E:\АТТЕСТАЦИЯ\2021\1 кв. 2021\Коннова Е.А\АТТЕСТАЦИЯ\06-11-2020_11-39-58\IMG-20190304-WA0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908721"/>
            <a:ext cx="3726414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E:\ЗАНЯТИЯ\Детский сад\Печенье\IMG_20181212_1012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998" y="1039624"/>
            <a:ext cx="4001659" cy="533554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24128" y="2132856"/>
            <a:ext cx="2141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Выкладываем  на противень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573016"/>
            <a:ext cx="1728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Идем на кухню </a:t>
            </a:r>
          </a:p>
        </p:txBody>
      </p:sp>
      <p:pic>
        <p:nvPicPr>
          <p:cNvPr id="33795" name="Picture 3" descr="E:\ЗАНЯТИЯ\Детский сад\Печенье\IMG_20181212_1036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592796"/>
            <a:ext cx="5770440" cy="43278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79912" y="908720"/>
            <a:ext cx="2559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Наше печенье в духовке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1979712" y="5021451"/>
            <a:ext cx="52920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Готовые изделия! Результат совместного творчества. Пора пить чай!</a:t>
            </a:r>
            <a:endParaRPr kumimoji="0" lang="ru-RU" altLang="zh-CN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E:\АТТЕСТАЦИЯ\2021\1 кв. 2021\Коннова Е.А\АТТЕСТАЦИЯ\22-11-2020_16-44-14\IMG-20181212-WA0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836712"/>
            <a:ext cx="5365304" cy="40239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</TotalTime>
  <Words>96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Мастер-класс «Печем печенье» с целью знакомства с профессией кондитера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«Печем печенье» с целью знакомства с профессией кондитера </dc:title>
  <dc:creator>магаз</dc:creator>
  <cp:lastModifiedBy>магаз</cp:lastModifiedBy>
  <cp:revision>13</cp:revision>
  <dcterms:created xsi:type="dcterms:W3CDTF">2020-01-21T01:40:40Z</dcterms:created>
  <dcterms:modified xsi:type="dcterms:W3CDTF">2020-11-24T03:15:29Z</dcterms:modified>
</cp:coreProperties>
</file>