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555\Desktop\&#1089;&#1077;&#1084;&#1080;&#1085;&#1072;&#1088;1\&#1089;&#1074;&#1077;&#1090;&#1080;&#1090;%20&#1084;&#1077;&#1089;&#1103;&#1094;.mp3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file:///C:\Users\555\Desktop\&#1089;&#1077;&#1084;&#1080;&#1085;&#1072;&#1088;1\&#1087;&#1086;&#1090;&#1077;&#1096;&#1082;&#1072;.mp3" TargetMode="External"/><Relationship Id="rId7" Type="http://schemas.openxmlformats.org/officeDocument/2006/relationships/image" Target="../media/image6.png"/><Relationship Id="rId2" Type="http://schemas.openxmlformats.org/officeDocument/2006/relationships/audio" Target="file:///C:\Users\555\Desktop\&#1089;&#1077;&#1084;&#1080;&#1085;&#1072;&#1088;1\&#1082;&#1086;&#1083;&#1073;%202.mp3" TargetMode="External"/><Relationship Id="rId1" Type="http://schemas.openxmlformats.org/officeDocument/2006/relationships/audio" Target="file:///C:\Users\555\Desktop\&#1089;&#1077;&#1084;&#1080;&#1085;&#1072;&#1088;1\&#1082;&#1086;&#1083;.mp3" TargetMode="External"/><Relationship Id="rId6" Type="http://schemas.openxmlformats.org/officeDocument/2006/relationships/image" Target="../media/image5.jpe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.png"/><Relationship Id="rId4" Type="http://schemas.openxmlformats.org/officeDocument/2006/relationships/audio" Target="file:///C:\Users\555\Desktop\&#1089;&#1077;&#1084;&#1080;&#1085;&#1072;&#1088;1\&#1087;&#1086;&#1090;2.mp3" TargetMode="External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42852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Семинар – практикум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для педагогов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Использование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 малых фольклорных форм как средство приобщения дошкольников к русской народной культуре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3" name="Рисунок 2" descr="7a1366617e46d7dfb572fd94803b2dc8.jpeg"/>
          <p:cNvPicPr>
            <a:picLocks noChangeAspect="1"/>
          </p:cNvPicPr>
          <p:nvPr/>
        </p:nvPicPr>
        <p:blipFill>
          <a:blip r:embed="rId3">
            <a:clrChange>
              <a:clrFrom>
                <a:srgbClr val="F9FBF8"/>
              </a:clrFrom>
              <a:clrTo>
                <a:srgbClr val="F9FB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2" y="2428868"/>
            <a:ext cx="5597204" cy="4071966"/>
          </a:xfrm>
          <a:prstGeom prst="rect">
            <a:avLst/>
          </a:prstGeom>
        </p:spPr>
      </p:pic>
      <p:pic>
        <p:nvPicPr>
          <p:cNvPr id="4" name="светит меся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71472" y="6286520"/>
            <a:ext cx="304800" cy="30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57950" y="4143380"/>
            <a:ext cx="250033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Музыкальный руководитель  1 категории Кузнецова Инна Викторовна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МБОУ Лосненская СШ (дошкольное отделение)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56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0"/>
            <a:ext cx="225161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3E3E3E"/>
              </a:solidFill>
              <a:effectLst/>
              <a:latin typeface="Arial Black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3E3E3E"/>
              </a:solidFill>
              <a:latin typeface="Arial Black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Цель: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расширение знаний педагогов ДОУ по использованию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эффективных педагогических средств при ознакомлении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детей с народным творчеством.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3E3E3E"/>
              </a:solidFill>
              <a:latin typeface="Arial Black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3E3E3E"/>
              </a:solidFill>
              <a:effectLst/>
              <a:latin typeface="Arial Black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Задачи: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• Приобщение детей к истокам русской народной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культуры через устное народное творчество;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• Формирование у педагогов понимания значимости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 использования устного народного творчества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 в воспитании детей.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4" name="Рисунок 3" descr="ec48089e335b63b7f138a5bdd8f5131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4576762"/>
            <a:ext cx="9144000" cy="22812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500042"/>
            <a:ext cx="50006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Что такое фольклор? 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285860"/>
            <a:ext cx="85725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Вместо слов устное народное творчество часто говорят фольклор, что в переводе с английского языка означает народная мудрость, народное знание.</a:t>
            </a:r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Рисунок 3" descr="ec48089e335b63b7f138a5bdd8f5131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4576762"/>
            <a:ext cx="9144000" cy="22812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0"/>
            <a:ext cx="878687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Колыбельные песни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-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песни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, исполняемые матерью или нянькой при укачивании ребенка. Назначение их —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 размеренным ритмом и монотонным мотивом успокаивать и усыплять ребенка, а также регулировать движение колыбели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3E3E3E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.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3" name="Рисунок 2" descr="ec48089e335b63b7f138a5bdd8f5131e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0" y="1928802"/>
            <a:ext cx="9144000" cy="1233363"/>
          </a:xfrm>
          <a:prstGeom prst="rect">
            <a:avLst/>
          </a:prstGeom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3786191"/>
            <a:ext cx="988604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Потешки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- короткие стишки, предназначенные для развлечения детей младенческого возраста и сопровождающиеся элементарными игровыми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 движениями.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Наиболее популярные сюжеты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потешек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: “Ладушки” (в такт стихам хлопают детскими ладошками, при заключительных словах ручки разводят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 и кладут на голову: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“Полетели, на головку сели!”); “Сорока” (игра пальцами ребенка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имитирует варку каши и раздачи ее детям); “Идет коза рогатая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” (жесты взрослого изображают встречу с козой). 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5" name="кол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5072066" y="6553200"/>
            <a:ext cx="304800" cy="304800"/>
          </a:xfrm>
          <a:prstGeom prst="rect">
            <a:avLst/>
          </a:prstGeom>
        </p:spPr>
      </p:pic>
      <p:pic>
        <p:nvPicPr>
          <p:cNvPr id="6" name="колб 2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5429256" y="6553200"/>
            <a:ext cx="304800" cy="304800"/>
          </a:xfrm>
          <a:prstGeom prst="rect">
            <a:avLst/>
          </a:prstGeom>
        </p:spPr>
      </p:pic>
      <p:pic>
        <p:nvPicPr>
          <p:cNvPr id="7" name="потешка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/>
          <a:stretch>
            <a:fillRect/>
          </a:stretch>
        </p:blipFill>
        <p:spPr>
          <a:xfrm>
            <a:off x="7429520" y="6553200"/>
            <a:ext cx="304800" cy="304800"/>
          </a:xfrm>
          <a:prstGeom prst="rect">
            <a:avLst/>
          </a:prstGeom>
        </p:spPr>
      </p:pic>
      <p:pic>
        <p:nvPicPr>
          <p:cNvPr id="8" name="пот2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0"/>
          <a:stretch>
            <a:fillRect/>
          </a:stretch>
        </p:blipFill>
        <p:spPr>
          <a:xfrm>
            <a:off x="778671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20)">
                                      <p:cBhvr>
                                        <p:cTn id="6" dur="4329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20)">
                                      <p:cBhvr>
                                        <p:cTn id="12" dur="158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196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186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Пестушки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- (от слова пестовать, то есть нянчить, холить) — короткий стихотворный напев нянюшек и матерей, которые пестуют младенца.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Пестушкой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 сопровождают действия ребёнка, которые он совершает в самом начале своей жизни. Например, когда ребёнок проснётся, мать гладит, ласкает его, приговаривая: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err="1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Потягунюшки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,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порастунюшки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,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Поперек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толстунюшки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,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А в ручки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фатюнюшки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,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А в роток говорок,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А в головку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разумок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.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Когда ребёнок начинает учиться ходить, говорят: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Большие ноги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Шли по дороге: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Топ, топ, топ,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Топ, топ, топ.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Маленькие ножки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Бежали по дорожке: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Топ, топ, топ, топ,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Топ, топ, топ, топ!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Считалки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3E3E3E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— вид русского игрового фольклора: рифмованные стишки, посредством произнесения которых проводится жеребьевка в играх детей.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Пословицы и поговорки.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Их называют жемчужиной народного творчества. Они оказывают воздействие не только на разум, но и на чувства человека: поучения, заключенные в них легко воспринимаются и запоминаются. Пословицу можно использовать во всех процессах воспитательной работы. Например: Замечаем на занятиях по аппликации не аккуратность, спешку в работе, говорим: «Поспешишь – людей насмешишь».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3E3E3E"/>
              </a:solidFill>
              <a:effectLst/>
              <a:latin typeface="Arial Black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Сказки.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Из сказки дети получают информацию о моральных устоях и культурных ценностях общества. Расширяют кругозор: развивают речь, фантазию, воображение. Развивают нравственные качества: доброту, щедрость, трудолюбие, правдивость.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3" name="Рисунок 2" descr="ec48089e335b63b7f138a5bdd8f5131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5715016"/>
            <a:ext cx="9144000" cy="1142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892103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Загадки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3E3E3E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– важный жанр, овладение которым способствует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умственному развитию ребенка.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Загадки – полезное упражнение для детского ума.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 Загадки требуют от ребенка большой наблюдательности,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 умственного напряжения решить поставленную перед ним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 задачу.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Скороговорка.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Веселая и безобидная игра в быстрое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 повторение труднопроизносимых стишков и фраз.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Заклички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 –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обращения к природе, животным с просьбой.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Заклички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 – это небольшие песенки, предназначенные для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распевания группой детей.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Само слово «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заклички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» побужда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ет детей говорить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 громко – закликать. Можно использовать такой прием: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«Скажи так, чтобы солнце тебя услышало!» </a:t>
            </a:r>
            <a:r>
              <a:rPr kumimoji="0" lang="ru-RU" sz="2000" i="1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(Громко.)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Солнышко, появись! Красное, нарядись!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3" name="Рисунок 2" descr="ec48089e335b63b7f138a5bdd8f5131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4643446"/>
            <a:ext cx="9144000" cy="2214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62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70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IMG_271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IMG_366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IMG_6523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IMG_4887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IMG-16deece1b8f0fa51769a3f3f9d01c35c-V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pic>
        <p:nvPicPr>
          <p:cNvPr id="11" name="Рисунок 10" descr="20190916_110259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 rot="5400000">
            <a:off x="120552" y="790258"/>
            <a:ext cx="6965167" cy="5223876"/>
          </a:xfrm>
          <a:prstGeom prst="rect">
            <a:avLst/>
          </a:prstGeom>
        </p:spPr>
      </p:pic>
      <p:pic>
        <p:nvPicPr>
          <p:cNvPr id="13" name="Рисунок 12" descr="SAM_5425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-928726" y="1000108"/>
            <a:ext cx="9144000" cy="6858000"/>
          </a:xfrm>
          <a:prstGeom prst="rect">
            <a:avLst/>
          </a:prstGeom>
        </p:spPr>
      </p:pic>
      <p:pic>
        <p:nvPicPr>
          <p:cNvPr id="15" name="Рисунок 14" descr="SAM_8347.JP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2786050" y="0"/>
            <a:ext cx="914400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Итог: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Словесные методы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, способствующие приобщению детей к русской народной культуре (чтение, рассказывание сказок,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потешек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, художественное слово: загадки, пословицы, поговорки, приметы)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Наглядные методы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, способствующие приобщению детей к русской народной культуре (рассматривание иллюстраций и картин о прошлом, просмотр видео, мультипликационных фильмов, кинофильмов, сказок и эпизодов исторических кинофильмов)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Практические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методы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, способствующие приобщению детей к русской народной культуре (рисование элементов народных художественных промыслов, лепка народных игрушек, аппликация жанровых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ahoma" pitchFamily="34" charset="0"/>
              </a:rPr>
              <a:t>сценок - макетирование).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666</Words>
  <PresentationFormat>Экран (4:3)</PresentationFormat>
  <Paragraphs>73</Paragraphs>
  <Slides>9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555</dc:creator>
  <cp:lastModifiedBy>555</cp:lastModifiedBy>
  <cp:revision>36</cp:revision>
  <dcterms:created xsi:type="dcterms:W3CDTF">2019-11-05T08:52:46Z</dcterms:created>
  <dcterms:modified xsi:type="dcterms:W3CDTF">2020-11-26T12:02:07Z</dcterms:modified>
</cp:coreProperties>
</file>