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0" r:id="rId4"/>
    <p:sldId id="261" r:id="rId5"/>
    <p:sldId id="265" r:id="rId6"/>
    <p:sldId id="266" r:id="rId7"/>
    <p:sldId id="264" r:id="rId8"/>
    <p:sldId id="267" r:id="rId9"/>
    <p:sldId id="272" r:id="rId10"/>
    <p:sldId id="273" r:id="rId11"/>
    <p:sldId id="274" r:id="rId12"/>
    <p:sldId id="270" r:id="rId13"/>
    <p:sldId id="269" r:id="rId14"/>
    <p:sldId id="271" r:id="rId15"/>
    <p:sldId id="263" r:id="rId16"/>
    <p:sldId id="25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084-3001-4E66-B6C5-CD9E082804A8}" type="datetimeFigureOut">
              <a:rPr lang="ru-RU" smtClean="0"/>
              <a:t>вс 24.02.19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FBE6-2303-4A56-8AA7-03CCF9ED2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376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084-3001-4E66-B6C5-CD9E082804A8}" type="datetimeFigureOut">
              <a:rPr lang="ru-RU" smtClean="0"/>
              <a:t>вс 24.02.19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FBE6-2303-4A56-8AA7-03CCF9ED2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964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084-3001-4E66-B6C5-CD9E082804A8}" type="datetimeFigureOut">
              <a:rPr lang="ru-RU" smtClean="0"/>
              <a:t>вс 24.02.19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FBE6-2303-4A56-8AA7-03CCF9ED2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54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084-3001-4E66-B6C5-CD9E082804A8}" type="datetimeFigureOut">
              <a:rPr lang="ru-RU" smtClean="0"/>
              <a:t>вс 24.02.19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FBE6-2303-4A56-8AA7-03CCF9ED2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161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084-3001-4E66-B6C5-CD9E082804A8}" type="datetimeFigureOut">
              <a:rPr lang="ru-RU" smtClean="0"/>
              <a:t>вс 24.02.19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FBE6-2303-4A56-8AA7-03CCF9ED2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550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084-3001-4E66-B6C5-CD9E082804A8}" type="datetimeFigureOut">
              <a:rPr lang="ru-RU" smtClean="0"/>
              <a:t>вс 24.02.19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FBE6-2303-4A56-8AA7-03CCF9ED2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839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084-3001-4E66-B6C5-CD9E082804A8}" type="datetimeFigureOut">
              <a:rPr lang="ru-RU" smtClean="0"/>
              <a:t>вс 24.02.19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FBE6-2303-4A56-8AA7-03CCF9ED2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764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084-3001-4E66-B6C5-CD9E082804A8}" type="datetimeFigureOut">
              <a:rPr lang="ru-RU" smtClean="0"/>
              <a:t>вс 24.02.19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FBE6-2303-4A56-8AA7-03CCF9ED2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861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084-3001-4E66-B6C5-CD9E082804A8}" type="datetimeFigureOut">
              <a:rPr lang="ru-RU" smtClean="0"/>
              <a:t>вс 24.02.19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FBE6-2303-4A56-8AA7-03CCF9ED2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750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084-3001-4E66-B6C5-CD9E082804A8}" type="datetimeFigureOut">
              <a:rPr lang="ru-RU" smtClean="0"/>
              <a:t>вс 24.02.19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FBE6-2303-4A56-8AA7-03CCF9ED2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066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084-3001-4E66-B6C5-CD9E082804A8}" type="datetimeFigureOut">
              <a:rPr lang="ru-RU" smtClean="0"/>
              <a:t>вс 24.02.19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FBE6-2303-4A56-8AA7-03CCF9ED2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516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07084-3001-4E66-B6C5-CD9E082804A8}" type="datetimeFigureOut">
              <a:rPr lang="ru-RU" smtClean="0"/>
              <a:t>вс 24.02.19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DFBE6-2303-4A56-8AA7-03CCF9ED2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484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4672" y="1316736"/>
            <a:ext cx="10722864" cy="4498847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7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Птицу узнают в полёте, </a:t>
            </a:r>
            <a:r>
              <a:rPr lang="ru-RU" sz="7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7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7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 </a:t>
            </a:r>
            <a:r>
              <a:rPr lang="ru-RU" sz="7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человека – в работе.</a:t>
            </a:r>
            <a:br>
              <a:rPr lang="ru-RU" sz="7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49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382" y="476628"/>
            <a:ext cx="1149531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40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 уровень</a:t>
            </a:r>
            <a:r>
              <a:rPr lang="ru-RU" sz="4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algn="just">
              <a:spcAft>
                <a:spcPts val="0"/>
              </a:spcAft>
            </a:pPr>
            <a:r>
              <a:rPr lang="ru-RU" sz="4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ru-RU" sz="40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Знаете </a:t>
            </a:r>
            <a:r>
              <a:rPr lang="ru-RU" sz="40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ли </a:t>
            </a:r>
            <a:r>
              <a:rPr lang="ru-RU" sz="4000" i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вы</a:t>
            </a:r>
            <a:r>
              <a:rPr lang="ru-RU" sz="40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40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что люди издавна употребляют в пищу цветы. В Болгарии варят варенье из лепестков роз. </a:t>
            </a:r>
            <a:r>
              <a:rPr lang="ru-RU" sz="4000" i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Оно</a:t>
            </a:r>
            <a:r>
              <a:rPr lang="ru-RU" sz="40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40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очень душистое. А в Китае варят лилии в молоке. </a:t>
            </a:r>
            <a:r>
              <a:rPr lang="ru-RU" sz="4000" i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Они</a:t>
            </a:r>
            <a:r>
              <a:rPr lang="ru-RU" sz="40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40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придают блюду особый аромат. В Индии любят компот из цветков банана. </a:t>
            </a:r>
            <a:r>
              <a:rPr lang="ru-RU" sz="4000" i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Он</a:t>
            </a:r>
            <a:r>
              <a:rPr lang="ru-RU" sz="40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40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имеет полезный и приятный  вкус.</a:t>
            </a:r>
            <a:endParaRPr lang="ru-RU" sz="4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89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2388" y="1716726"/>
            <a:ext cx="81580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Нет ошибок  – </a:t>
            </a:r>
            <a:r>
              <a:rPr lang="ru-RU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балла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1-2 ошибки   – </a:t>
            </a:r>
            <a:r>
              <a:rPr lang="ru-RU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балла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3-4 ошибок   – </a:t>
            </a:r>
            <a:r>
              <a:rPr lang="ru-RU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балл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5 и более     – </a:t>
            </a:r>
            <a:r>
              <a:rPr lang="ru-RU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«Подтянись!»</a:t>
            </a:r>
            <a:endParaRPr lang="ru-RU" sz="4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12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7829" y="453100"/>
            <a:ext cx="10933611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Местоимение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это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слово            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часть речи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в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член предложения.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Местоимение:</a:t>
            </a:r>
            <a:b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отвечает на вопросы существительных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глаголов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нельзя задать вопрос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Местоимение:</a:t>
            </a:r>
            <a:b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обозначает предмет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признак предмета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указывает на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13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3954" y="779672"/>
            <a:ext cx="10816045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Укажите местоимение: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ель               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ем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в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ты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5.Найдите слова, которые не являются местоимениями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ты,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        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она, он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в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в, о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6.Укажите предложение, в котором подлежащее выражено местоимением.</a:t>
            </a:r>
            <a:b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Из леса доносилось пение птиц.</a:t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Ранним утром мы отправились на рыбалку.</a:t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К нам в гости пришли бабушка и дедушка.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23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2080" y="475782"/>
            <a:ext cx="6096000" cy="651954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Проверь себя</a:t>
            </a:r>
          </a:p>
          <a:p>
            <a:pPr marL="342900" lvl="0" indent="-342900">
              <a:lnSpc>
                <a:spcPct val="115000"/>
              </a:lnSpc>
              <a:buAutoNum type="arabicParenR"/>
            </a:pPr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</a:p>
          <a:p>
            <a:pPr marL="342900" lvl="0" indent="-342900">
              <a:lnSpc>
                <a:spcPct val="115000"/>
              </a:lnSpc>
              <a:buAutoNum type="arabicParenR"/>
            </a:pPr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</a:p>
          <a:p>
            <a:pPr marL="342900" lvl="0" indent="-342900">
              <a:lnSpc>
                <a:spcPct val="115000"/>
              </a:lnSpc>
              <a:buAutoNum type="arabicParenR"/>
            </a:pPr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</a:p>
          <a:p>
            <a:pPr marL="342900" lvl="0" indent="-342900">
              <a:lnSpc>
                <a:spcPct val="115000"/>
              </a:lnSpc>
              <a:buAutoNum type="arabicParenR"/>
            </a:pPr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</a:p>
          <a:p>
            <a:pPr marL="342900" lvl="0" indent="-342900">
              <a:lnSpc>
                <a:spcPct val="115000"/>
              </a:lnSpc>
              <a:buAutoNum type="arabicParenR"/>
            </a:pPr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</a:p>
          <a:p>
            <a:pPr marL="342900" lvl="0" indent="-342900">
              <a:lnSpc>
                <a:spcPct val="115000"/>
              </a:lnSpc>
              <a:buAutoNum type="arabicParenR"/>
            </a:pPr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</a:p>
          <a:p>
            <a:pPr marL="342900" lvl="0" indent="-342900">
              <a:lnSpc>
                <a:spcPct val="115000"/>
              </a:lnSpc>
              <a:buAutoNum type="arabicParenR"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AutoNum type="arabicParenR"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AutoNum type="arabicParenR"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AutoNum type="arabicParenR"/>
            </a:pP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56217" y="3989662"/>
            <a:ext cx="57414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Нет ошибок  – </a:t>
            </a:r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балла</a:t>
            </a: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1-2 ошибки   – </a:t>
            </a:r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балла</a:t>
            </a: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3 ошибки      – </a:t>
            </a:r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балл</a:t>
            </a: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и более     – </a:t>
            </a:r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«Подтянись!»</a:t>
            </a:r>
            <a:endParaRPr lang="ru-RU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50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9010" y="1414002"/>
            <a:ext cx="11045228" cy="3298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Критерии оценки набранных баллов: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баллов  – «5»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8-7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баллов – «4»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6-5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баллов – «3»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37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811794" y="783125"/>
            <a:ext cx="10296808" cy="566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spcBef>
                <a:spcPct val="200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Продолжи фразу :</a:t>
            </a:r>
          </a:p>
          <a:p>
            <a:pPr lvl="0" eaLnBrk="0" fontAlgn="base" hangingPunct="0">
              <a:spcBef>
                <a:spcPct val="20000"/>
              </a:spcBef>
              <a:spcAft>
                <a:spcPts val="800"/>
              </a:spcAft>
              <a:defRPr/>
            </a:pPr>
            <a:r>
              <a:rPr lang="ru-RU" sz="3200" dirty="0">
                <a:solidFill>
                  <a:srgbClr val="383838"/>
                </a:solidFill>
                <a:latin typeface="Open Sans"/>
              </a:rPr>
              <a:t>1.На уроке я работал</a:t>
            </a:r>
            <a:r>
              <a:rPr lang="ru-RU" sz="3200" dirty="0" smtClean="0">
                <a:solidFill>
                  <a:srgbClr val="383838"/>
                </a:solidFill>
                <a:latin typeface="Open Sans"/>
              </a:rPr>
              <a:t>……..,потому </a:t>
            </a:r>
            <a:r>
              <a:rPr lang="ru-RU" sz="3200" dirty="0">
                <a:solidFill>
                  <a:srgbClr val="383838"/>
                </a:solidFill>
                <a:latin typeface="Open Sans"/>
              </a:rPr>
              <a:t>что</a:t>
            </a:r>
            <a:r>
              <a:rPr lang="ru-RU" sz="3200" dirty="0" smtClean="0">
                <a:solidFill>
                  <a:srgbClr val="383838"/>
                </a:solidFill>
                <a:latin typeface="Open Sans"/>
              </a:rPr>
              <a:t>………</a:t>
            </a:r>
          </a:p>
          <a:p>
            <a:pPr lvl="0" eaLnBrk="0" fontAlgn="base" hangingPunct="0">
              <a:spcBef>
                <a:spcPct val="20000"/>
              </a:spcBef>
              <a:spcAft>
                <a:spcPts val="800"/>
              </a:spcAft>
              <a:defRPr/>
            </a:pPr>
            <a:r>
              <a:rPr lang="ru-RU" sz="3200" dirty="0" smtClean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sz="3200" dirty="0">
                <a:solidFill>
                  <a:srgbClr val="383838"/>
                </a:solidFill>
                <a:latin typeface="Open Sans"/>
              </a:rPr>
              <a:t>2.Своей работой на уроке я……… </a:t>
            </a:r>
            <a:endParaRPr lang="ru-RU" sz="3200" dirty="0" smtClean="0">
              <a:solidFill>
                <a:srgbClr val="383838"/>
              </a:solidFill>
              <a:latin typeface="Open Sans"/>
            </a:endParaRPr>
          </a:p>
          <a:p>
            <a:pPr lvl="0" eaLnBrk="0" fontAlgn="base" hangingPunct="0">
              <a:spcBef>
                <a:spcPct val="20000"/>
              </a:spcBef>
              <a:spcAft>
                <a:spcPts val="800"/>
              </a:spcAft>
              <a:defRPr/>
            </a:pPr>
            <a:r>
              <a:rPr lang="ru-RU" sz="3200" dirty="0" smtClean="0">
                <a:solidFill>
                  <a:srgbClr val="383838"/>
                </a:solidFill>
                <a:latin typeface="Open Sans"/>
              </a:rPr>
              <a:t>3.Урок </a:t>
            </a:r>
            <a:r>
              <a:rPr lang="ru-RU" sz="3200" dirty="0">
                <a:solidFill>
                  <a:srgbClr val="383838"/>
                </a:solidFill>
                <a:latin typeface="Open Sans"/>
              </a:rPr>
              <a:t>для меня показался……. </a:t>
            </a:r>
            <a:endParaRPr lang="ru-RU" sz="3200" dirty="0" smtClean="0">
              <a:solidFill>
                <a:srgbClr val="383838"/>
              </a:solidFill>
              <a:latin typeface="Open Sans"/>
            </a:endParaRPr>
          </a:p>
          <a:p>
            <a:pPr lvl="0" eaLnBrk="0" fontAlgn="base" hangingPunct="0">
              <a:spcBef>
                <a:spcPct val="20000"/>
              </a:spcBef>
              <a:spcAft>
                <a:spcPts val="800"/>
              </a:spcAft>
              <a:defRPr/>
            </a:pPr>
            <a:r>
              <a:rPr lang="ru-RU" sz="3200" dirty="0" smtClean="0">
                <a:solidFill>
                  <a:srgbClr val="383838"/>
                </a:solidFill>
                <a:latin typeface="Open Sans"/>
              </a:rPr>
              <a:t>4.За </a:t>
            </a:r>
            <a:r>
              <a:rPr lang="ru-RU" sz="3200" dirty="0">
                <a:solidFill>
                  <a:srgbClr val="383838"/>
                </a:solidFill>
                <a:latin typeface="Open Sans"/>
              </a:rPr>
              <a:t>урок я….. </a:t>
            </a:r>
            <a:endParaRPr lang="ru-RU" sz="3200" dirty="0" smtClean="0">
              <a:solidFill>
                <a:srgbClr val="383838"/>
              </a:solidFill>
              <a:latin typeface="Open Sans"/>
            </a:endParaRPr>
          </a:p>
          <a:p>
            <a:pPr lvl="0" eaLnBrk="0" fontAlgn="base" hangingPunct="0">
              <a:spcBef>
                <a:spcPct val="20000"/>
              </a:spcBef>
              <a:spcAft>
                <a:spcPts val="800"/>
              </a:spcAft>
              <a:defRPr/>
            </a:pPr>
            <a:r>
              <a:rPr lang="ru-RU" sz="3200" dirty="0" smtClean="0">
                <a:solidFill>
                  <a:srgbClr val="383838"/>
                </a:solidFill>
                <a:latin typeface="Open Sans"/>
              </a:rPr>
              <a:t>5.Мое </a:t>
            </a:r>
            <a:r>
              <a:rPr lang="ru-RU" sz="3200" dirty="0">
                <a:solidFill>
                  <a:srgbClr val="383838"/>
                </a:solidFill>
                <a:latin typeface="Open Sans"/>
              </a:rPr>
              <a:t>настроение…….. </a:t>
            </a:r>
            <a:endParaRPr lang="ru-RU" sz="3200" dirty="0" smtClean="0">
              <a:solidFill>
                <a:srgbClr val="383838"/>
              </a:solidFill>
              <a:latin typeface="Open Sans"/>
            </a:endParaRPr>
          </a:p>
          <a:p>
            <a:pPr lvl="0" eaLnBrk="0" fontAlgn="base" hangingPunct="0">
              <a:spcBef>
                <a:spcPct val="20000"/>
              </a:spcBef>
              <a:spcAft>
                <a:spcPts val="800"/>
              </a:spcAft>
              <a:defRPr/>
            </a:pPr>
            <a:r>
              <a:rPr lang="ru-RU" sz="3200" dirty="0" smtClean="0">
                <a:solidFill>
                  <a:srgbClr val="383838"/>
                </a:solidFill>
                <a:latin typeface="Open Sans"/>
              </a:rPr>
              <a:t>6.Материал </a:t>
            </a:r>
            <a:r>
              <a:rPr lang="ru-RU" sz="3200" dirty="0">
                <a:solidFill>
                  <a:srgbClr val="383838"/>
                </a:solidFill>
                <a:latin typeface="Open Sans"/>
              </a:rPr>
              <a:t>урока мне был……… </a:t>
            </a:r>
            <a:endParaRPr kumimoji="0" lang="ru-RU" alt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82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09639" y="1318208"/>
            <a:ext cx="11045228" cy="3298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Критерии оценки набранных баллов: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баллов  – «5»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8-7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баллов – «4»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6-5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баллов – «3»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16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1857" y="1400227"/>
            <a:ext cx="10651206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955" algn="ctr">
              <a:lnSpc>
                <a:spcPct val="115000"/>
              </a:lnSpc>
              <a:spcAft>
                <a:spcPts val="0"/>
              </a:spcAft>
            </a:pPr>
            <a:r>
              <a:rPr lang="ru-RU" sz="8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Вор</a:t>
            </a:r>
            <a:r>
              <a:rPr lang="ru-RU" sz="8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она</a:t>
            </a:r>
            <a:r>
              <a:rPr lang="ru-RU" sz="8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</a:t>
            </a:r>
            <a:r>
              <a:rPr lang="ru-RU" sz="8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</a:t>
            </a:r>
            <a:r>
              <a:rPr lang="ru-RU" sz="8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ьки, агр</a:t>
            </a:r>
            <a:r>
              <a:rPr lang="ru-RU" sz="8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оно</a:t>
            </a:r>
            <a:r>
              <a:rPr lang="ru-RU" sz="8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м, </a:t>
            </a:r>
            <a:r>
              <a:rPr lang="ru-RU" sz="8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</a:t>
            </a:r>
            <a:r>
              <a:rPr lang="ru-RU" sz="8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года.</a:t>
            </a:r>
            <a:endParaRPr lang="ru-RU" sz="8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624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7115" y="1353180"/>
            <a:ext cx="10990907" cy="2253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000" u="sng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Тема урока: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Местоимение, как часть речи.</a:t>
            </a:r>
            <a:endParaRPr lang="ru-RU" sz="6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93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9405" y="1457214"/>
            <a:ext cx="1155319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6000" spc="-1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Сова </a:t>
            </a:r>
            <a:r>
              <a:rPr lang="ru-RU" sz="60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— хищная птица. Из всех видов хищников сова считается лучшим охотником. </a:t>
            </a:r>
            <a:r>
              <a:rPr lang="ru-RU" sz="6000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совы мощные когти и чуткие уши.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29164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4719" y="359934"/>
            <a:ext cx="1155319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-1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	Сова </a:t>
            </a:r>
            <a:r>
              <a:rPr kumimoji="0" lang="ru-RU" sz="60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— хищная птица. Из всех видов хищников </a:t>
            </a:r>
            <a:r>
              <a:rPr kumimoji="0" lang="ru-RU" sz="6000" b="0" i="0" u="none" strike="noStrike" kern="1200" cap="none" spc="-1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она </a:t>
            </a:r>
            <a:r>
              <a:rPr kumimoji="0" lang="ru-RU" sz="60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считается лучшим охотником. </a:t>
            </a:r>
            <a:r>
              <a:rPr kumimoji="0" lang="ru-RU" sz="60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У </a:t>
            </a:r>
            <a:r>
              <a:rPr kumimoji="0" lang="ru-RU" sz="6000" b="0" i="0" u="none" strike="noStrike" kern="1200" cap="none" spc="-3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неё </a:t>
            </a:r>
            <a:r>
              <a:rPr kumimoji="0" lang="ru-RU" sz="60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мощные когти и чуткие уши. 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87783" y="4459926"/>
            <a:ext cx="57414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Нет ошибок  – </a:t>
            </a:r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балла</a:t>
            </a: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 ошибка     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балла</a:t>
            </a: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2 ошибки      – </a:t>
            </a:r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балл</a:t>
            </a: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и более     – </a:t>
            </a:r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«Подтянись!»</a:t>
            </a:r>
            <a:endParaRPr lang="ru-RU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68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5840" y="1086753"/>
            <a:ext cx="1136904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indent="219710">
              <a:lnSpc>
                <a:spcPct val="115000"/>
              </a:lnSpc>
              <a:spcAft>
                <a:spcPts val="0"/>
              </a:spcAft>
            </a:pPr>
            <a:r>
              <a:rPr lang="ru-RU" sz="6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о себе такого мнения:</a:t>
            </a:r>
            <a:br>
              <a:rPr lang="ru-RU" sz="6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Огромна </a:t>
            </a:r>
            <a:r>
              <a:rPr lang="ru-RU" sz="6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роль местоимения!</a:t>
            </a:r>
            <a:br>
              <a:rPr lang="ru-RU" sz="6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 </a:t>
            </a:r>
            <a:r>
              <a:rPr lang="ru-RU" sz="6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делу отдаюсь сполна:</a:t>
            </a:r>
            <a:br>
              <a:rPr lang="ru-RU" sz="6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 </a:t>
            </a:r>
            <a:r>
              <a:rPr lang="ru-RU" sz="6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заменяю имена!</a:t>
            </a:r>
            <a:r>
              <a:rPr lang="ru-RU" sz="6000" spc="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15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507" y="1452784"/>
            <a:ext cx="10798629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6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"Но вот приехали на льнозавод, и льноводы сказали: "Какой замечательный лен!".</a:t>
            </a:r>
            <a:endParaRPr lang="ru-RU" sz="6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59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051" y="385000"/>
            <a:ext cx="107725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уровень</a:t>
            </a:r>
            <a:r>
              <a:rPr lang="ru-RU" sz="3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ru-RU" sz="36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36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Он, ты</a:t>
            </a:r>
            <a:r>
              <a:rPr lang="ru-RU" sz="36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36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они</a:t>
            </a:r>
            <a:r>
              <a:rPr lang="ru-RU" sz="36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36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она</a:t>
            </a:r>
            <a:r>
              <a:rPr lang="ru-RU" sz="36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мы, я, </a:t>
            </a:r>
            <a:r>
              <a:rPr lang="ru-RU" sz="36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вы</a:t>
            </a:r>
            <a:r>
              <a:rPr lang="ru-RU" sz="36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36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оно.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051" y="2447477"/>
            <a:ext cx="114822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уровень</a:t>
            </a:r>
            <a:r>
              <a:rPr lang="ru-RU" sz="3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..</a:t>
            </a:r>
            <a:endParaRPr lang="ru-RU" sz="3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36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Света </a:t>
            </a:r>
            <a:r>
              <a:rPr lang="ru-RU" sz="36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сегодня дежурная в классе. </a:t>
            </a:r>
            <a:r>
              <a:rPr lang="ru-RU" sz="3600" i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Она</a:t>
            </a:r>
            <a:r>
              <a:rPr lang="ru-RU" sz="36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6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пришла в школу пораньше. Чуть позже пришёл Дима. </a:t>
            </a:r>
            <a:r>
              <a:rPr lang="ru-RU" sz="3600" i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Он</a:t>
            </a:r>
            <a:r>
              <a:rPr lang="ru-RU" sz="36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6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будет поливать цветы. Дежурные навели порядок в классе. </a:t>
            </a:r>
            <a:r>
              <a:rPr lang="ru-RU" sz="3600" i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Они</a:t>
            </a:r>
            <a:r>
              <a:rPr lang="ru-RU" sz="36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6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приготовились к уроку.</a:t>
            </a:r>
            <a:endParaRPr lang="ru-RU" sz="3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97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251</Words>
  <Application>Microsoft Office PowerPoint</Application>
  <PresentationFormat>Широкоэкранный</PresentationFormat>
  <Paragraphs>61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Open Sans</vt:lpstr>
      <vt:lpstr>Times New Roman</vt:lpstr>
      <vt:lpstr>Тема Office</vt:lpstr>
      <vt:lpstr>Птицу узнают в полёте,  а человека – в работе.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Птицу узнают в полёте,  а человека – в работе. </dc:title>
  <dc:creator>Admin</dc:creator>
  <cp:lastModifiedBy>Admin</cp:lastModifiedBy>
  <cp:revision>10</cp:revision>
  <dcterms:created xsi:type="dcterms:W3CDTF">2018-12-02T12:01:50Z</dcterms:created>
  <dcterms:modified xsi:type="dcterms:W3CDTF">2019-02-24T14:23:27Z</dcterms:modified>
</cp:coreProperties>
</file>