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3" r:id="rId5"/>
    <p:sldId id="262" r:id="rId6"/>
    <p:sldId id="265" r:id="rId7"/>
    <p:sldId id="261" r:id="rId8"/>
    <p:sldId id="266" r:id="rId9"/>
    <p:sldId id="267" r:id="rId10"/>
    <p:sldId id="264" r:id="rId11"/>
    <p:sldId id="263" r:id="rId12"/>
    <p:sldId id="269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856984" cy="2592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«Начинается эпоха варварства;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науки будут поставлены ей на службу…»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005064"/>
            <a:ext cx="4499992" cy="259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Фридрих Ницше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немецкий мыслитель,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поэт 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(1844-1900гг.)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nitshe.ru/nicsh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388843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п. 3 «Военно-политический блок «Берлин-Рим-Токио», стр. 147;</a:t>
            </a:r>
          </a:p>
        </p:txBody>
      </p:sp>
      <p:pic>
        <p:nvPicPr>
          <p:cNvPr id="20482" name="Picture 2" descr="http://images.myshared.ru/4/153875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504056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4 «Чехословацкий кризис. Мюнхенский сговор 1938года» стр. 98-99;</a:t>
            </a: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sozh.info/wp-content/uploads/2017/04/Myunkhenskiy-sgovo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://diletant.media/upload/iblock/025/0253f7dcc7b0751d497e65f2e51dea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pic>
        <p:nvPicPr>
          <p:cNvPr id="21512" name="Picture 8" descr="http://www.elena.gorod.tomsk.ru/posts-files/78/279/i/0M38017a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8784976" cy="6237312"/>
          </a:xfrm>
          <a:prstGeom prst="rect">
            <a:avLst/>
          </a:prstGeom>
          <a:noFill/>
        </p:spPr>
      </p:pic>
      <p:pic>
        <p:nvPicPr>
          <p:cNvPr id="21514" name="Picture 10" descr="http://mtdata.ru/u17/photo9DFE/20649183986-0/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980728"/>
            <a:ext cx="7632848" cy="5616624"/>
          </a:xfrm>
          <a:prstGeom prst="rect">
            <a:avLst/>
          </a:prstGeom>
          <a:noFill/>
        </p:spPr>
      </p:pic>
      <p:sp>
        <p:nvSpPr>
          <p:cNvPr id="21516" name="AutoShape 12" descr="https://sozh.info/wp-content/uploads/2017/04/Sudetskie-nemcy-vylamyvayut-chekhoslovackiy-pogranichnyy-stol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https://allyslide.com/thumbs_2/6c4ffc0492e115ebff025e69de2d414f/img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0" name="Picture 16" descr="http://fb.ru/misc/i/gallery/10920/10400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268760"/>
            <a:ext cx="7704856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504056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4 «Чехословацкий кризис. Мюнхенский сговор 1938года» стр. 98-99;</a:t>
            </a: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sozh.info/wp-content/uploads/2017/04/Myunkhenskiy-sgovo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https://sozh.info/wp-content/uploads/2017/04/Sudetskie-nemcy-vylamyvayut-chekhoslovackiy-pogranichnyy-stol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https://allyslide.com/thumbs_2/6c4ffc0492e115ebff025e69de2d414f/img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6" name="AutoShape 2" descr="https://news.boyarka.name/uploads/posts/2014-03/1394787450_germanoccup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tehnikapobedy.ru/materials/marder3hph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8497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9144000" cy="504056"/>
          </a:xfrm>
        </p:spPr>
        <p:txBody>
          <a:bodyPr>
            <a:normAutofit fontScale="92500"/>
          </a:bodyPr>
          <a:lstStyle/>
          <a:p>
            <a:pPr marL="742950" indent="-74295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п. 5 «Провал идеи коллективной безопасности», стр. 99-100;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://900igr.net/up/datas/67956/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7"/>
            <a:ext cx="9144000" cy="6858001"/>
          </a:xfrm>
          <a:prstGeom prst="rect">
            <a:avLst/>
          </a:prstGeom>
          <a:noFill/>
        </p:spPr>
      </p:pic>
      <p:pic>
        <p:nvPicPr>
          <p:cNvPr id="25604" name="Picture 4" descr="http://theins.ru/wp-content/uploads/2015/05/%D0%BC%D0%BE%D0%BB%D0%BE%D1%82%D0%BE%D0%B2-%D1%80%D0%B8%D0%B1%D0%B5%D0%BD%D1%82%D1%80%D0%BE%D0%BF%D0%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343" y="1700808"/>
            <a:ext cx="5931024" cy="4286250"/>
          </a:xfrm>
          <a:prstGeom prst="rect">
            <a:avLst/>
          </a:prstGeom>
          <a:noFill/>
        </p:spPr>
      </p:pic>
      <p:sp>
        <p:nvSpPr>
          <p:cNvPr id="25606" name="AutoShape 6" descr="https://ds04.infourok.ru/uploads/ex/0b47/0001092e-20643eaf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Первичное закрепление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https://ds04.infourok.ru/uploads/ex/0b47/0001092e-20643eaf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://900igr.net/up/datas/245986/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Подведение итогов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arhivurokov.ru/multiurok/5/8/e/58e2c42577b98f188be87ca5fbdd4749720048a7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://img15.nnm.me/6/2/4/e/8/1fa32a663bf649189a601c4fa6d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8497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9144000" cy="5380384"/>
          </a:xfrm>
        </p:spPr>
        <p:txBody>
          <a:bodyPr>
            <a:normAutofit lnSpcReduction="10000"/>
          </a:bodyPr>
          <a:lstStyle/>
          <a:p>
            <a:pPr marL="742950" indent="-742950" algn="l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1)Параграф 11,12 (выписать главное)</a:t>
            </a:r>
          </a:p>
          <a:p>
            <a:pPr marL="742950" indent="-742950" algn="l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2)Устно вопросы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стр.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101,110</a:t>
            </a:r>
          </a:p>
          <a:p>
            <a:pPr marL="742950" indent="-742950" algn="l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3)Тестирование по ссылке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 algn="l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4)По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желанию сообщение: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42950" indent="-742950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Мюнхенское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соглашение;</a:t>
            </a:r>
          </a:p>
          <a:p>
            <a:pPr marL="571500" indent="-571500">
              <a:buFontTx/>
              <a:buChar char="-"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Пакт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ненападении с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СССР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Домашнее задание: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AutoShape 2" descr="https://arhivurokov.ru/multiurok/html/2017/03/14/s_58c82822e184d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37312"/>
            <a:ext cx="8820472" cy="483840"/>
          </a:xfrm>
        </p:spPr>
        <p:txBody>
          <a:bodyPr>
            <a:normAutofit fontScale="77500" lnSpcReduction="20000"/>
          </a:bodyPr>
          <a:lstStyle/>
          <a:p>
            <a:endParaRPr lang="ru-RU" sz="4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496" y="0"/>
            <a:ext cx="9108504" cy="16561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Тема: «Международных отношения 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30-х годах. Политика «умиротворения» агрессора». (стр. 96)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infoogle.ru/upload/infoogle.ru/e0/53/f8/e053f863ff9fa428c752e8faba1aa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888432" cy="4464496"/>
          </a:xfrm>
          <a:prstGeom prst="rect">
            <a:avLst/>
          </a:prstGeom>
          <a:noFill/>
        </p:spPr>
      </p:pic>
      <p:pic>
        <p:nvPicPr>
          <p:cNvPr id="4100" name="Picture 4" descr="http://www.odnako.org/userfiles/images/%D0%BB%D0%B8%D0%B3%D0%B0_%D0%B8%D0%BB%D0%BB_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556792"/>
            <a:ext cx="496855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5956448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Крах Версальско-Вашингтонской системы;</a:t>
            </a:r>
          </a:p>
          <a:p>
            <a:pPr marL="742950" indent="-742950">
              <a:buAutoNum type="arabicPeriod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Несостоятельность Лиги Наций;</a:t>
            </a:r>
          </a:p>
          <a:p>
            <a:pPr marL="742950" indent="-742950">
              <a:buAutoNum type="arabicPeriod"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Военно-политический блок «Берлин-Рим-Токио»;</a:t>
            </a:r>
          </a:p>
          <a:p>
            <a:pPr marL="742950" indent="-742950"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Чехословацкий кризис. Мюнхенский сговор 1938 года;</a:t>
            </a:r>
          </a:p>
          <a:p>
            <a:pPr marL="742950" indent="-742950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Провал идеи коллективной безопасности.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План урока: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8820472" cy="8438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Лига Наций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1872208" cy="648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Мотивация…</a:t>
            </a:r>
            <a:endParaRPr lang="ru-RU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dic.academic.ru/pictures/enc_colier/hm_4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965639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648072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п. 1 «Крах Версальско-Вашингтонской системы», стр. 96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6165304"/>
            <a:ext cx="7772400" cy="6926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Мировой экономический кризис 1929-1933гг.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iskra-rmp.org/69/Rec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71296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648072"/>
          </a:xfrm>
        </p:spPr>
        <p:txBody>
          <a:bodyPr>
            <a:normAutofit fontScale="92500"/>
          </a:bodyPr>
          <a:lstStyle/>
          <a:p>
            <a:pPr marL="742950" indent="-742950"/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п. 1 «Крах Версальско-Вашингтонской системы», стр. 96-97</a:t>
            </a:r>
          </a:p>
        </p:txBody>
      </p:sp>
      <p:pic>
        <p:nvPicPr>
          <p:cNvPr id="22530" name="Picture 2" descr="http://uslide.ru/images/18/24303/96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784976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 2 «Несостоятельность Лиги Наций», стр. 97;</a:t>
            </a:r>
          </a:p>
        </p:txBody>
      </p:sp>
      <p:sp>
        <p:nvSpPr>
          <p:cNvPr id="2050" name="AutoShape 2" descr="https://topwar.ru/uploads/posts/2016-05/thumbs/1464215983_6d6fc25cf4f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topwar.ru/uploads/posts/2016-05/1464216515_800px-ao-etiopia-1936-a-artiglieria-nel-tembi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arhivurokov.ru/multiurok/e/7/9/e7989eea599fe391d73391cee895aad8745f59f8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://img-fotki.yandex.ru/get/15498/141128800.317/0_12e112_2bf5ad35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8497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 2 «Несостоятельность Лиги Наций», стр. 97-98;</a:t>
            </a:r>
          </a:p>
        </p:txBody>
      </p:sp>
      <p:sp>
        <p:nvSpPr>
          <p:cNvPr id="2050" name="AutoShape 2" descr="https://topwar.ru/uploads/posts/2016-05/thumbs/1464215983_6d6fc25cf4f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topwar.ru/uploads/posts/2016-05/1464216515_800px-ao-etiopia-1936-a-artiglieria-nel-tembi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s019.radikal.ru/i620/1204/a3/d40e2ea926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4726459" cy="6120680"/>
          </a:xfrm>
          <a:prstGeom prst="rect">
            <a:avLst/>
          </a:prstGeom>
          <a:noFill/>
        </p:spPr>
      </p:pic>
      <p:sp>
        <p:nvSpPr>
          <p:cNvPr id="2056" name="AutoShape 8" descr="https://arhivurokov.ru/multiurok/e/7/9/e7989eea599fe391d73391cee895aad8745f59f8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900igr.net/datai/istorija/Germanija-v-30-e-gody/0013-012-K-seredine-30-kh-g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871296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marL="742950" indent="-74295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 2 «Несостоятельность Лиги Наций», стр. 97-98;</a:t>
            </a:r>
          </a:p>
        </p:txBody>
      </p:sp>
      <p:sp>
        <p:nvSpPr>
          <p:cNvPr id="2050" name="AutoShape 2" descr="https://topwar.ru/uploads/posts/2016-05/thumbs/1464215983_6d6fc25cf4f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topwar.ru/uploads/posts/2016-05/1464216515_800px-ao-etiopia-1936-a-artiglieria-nel-tembi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arhivurokov.ru/multiurok/e/7/9/e7989eea599fe391d73391cee895aad8745f59f8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://img-fotki.yandex.ru/get/9803/141128800.238/0_c1920_ffdffc52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4096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205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«Начинается эпоха варварства;  науки будут поставлены ей на службу…»</vt:lpstr>
      <vt:lpstr>Тема: «Международных отношения  в 30-х годах. Политика «умиротворения» агрессора». (стр. 96)</vt:lpstr>
      <vt:lpstr>План урока: </vt:lpstr>
      <vt:lpstr>Мотивация…</vt:lpstr>
      <vt:lpstr>Мировой экономический кризис 1929-1933гг.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Первичное закрепление </vt:lpstr>
      <vt:lpstr>Подведение итогов </vt:lpstr>
      <vt:lpstr>Домашнее задание: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«Начинается эпоха варварства; науки будут поставлены ей на службу…»</dc:title>
  <cp:lastModifiedBy>пользователь</cp:lastModifiedBy>
  <cp:revision>18</cp:revision>
  <dcterms:modified xsi:type="dcterms:W3CDTF">2020-11-24T06:31:35Z</dcterms:modified>
</cp:coreProperties>
</file>