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3"/>
  </p:normalViewPr>
  <p:slideViewPr>
    <p:cSldViewPr>
      <p:cViewPr varScale="1">
        <p:scale>
          <a:sx n="90" d="100"/>
          <a:sy n="90" d="100"/>
        </p:scale>
        <p:origin x="1744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8828AAE8-AAD7-44EB-8DA4-43CC738C71FB}" type="datetimeFigureOut">
              <a:rPr lang="ru-RU" smtClean="0"/>
              <a:t>24.11.20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353AEE1-6D74-4CD1-93F6-BD538165AF2F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28AAE8-AAD7-44EB-8DA4-43CC738C71FB}" type="datetimeFigureOut">
              <a:rPr lang="ru-RU" smtClean="0"/>
              <a:t>24.11.20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53AEE1-6D74-4CD1-93F6-BD538165AF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28AAE8-AAD7-44EB-8DA4-43CC738C71FB}" type="datetimeFigureOut">
              <a:rPr lang="ru-RU" smtClean="0"/>
              <a:t>24.11.20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53AEE1-6D74-4CD1-93F6-BD538165AF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28AAE8-AAD7-44EB-8DA4-43CC738C71FB}" type="datetimeFigureOut">
              <a:rPr lang="ru-RU" smtClean="0"/>
              <a:t>24.11.20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53AEE1-6D74-4CD1-93F6-BD538165AF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8828AAE8-AAD7-44EB-8DA4-43CC738C71FB}" type="datetimeFigureOut">
              <a:rPr lang="ru-RU" smtClean="0"/>
              <a:t>24.11.20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353AEE1-6D74-4CD1-93F6-BD538165AF2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28AAE8-AAD7-44EB-8DA4-43CC738C71FB}" type="datetimeFigureOut">
              <a:rPr lang="ru-RU" smtClean="0"/>
              <a:t>24.11.20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353AEE1-6D74-4CD1-93F6-BD538165AF2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28AAE8-AAD7-44EB-8DA4-43CC738C71FB}" type="datetimeFigureOut">
              <a:rPr lang="ru-RU" smtClean="0"/>
              <a:t>24.11.20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353AEE1-6D74-4CD1-93F6-BD538165AF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28AAE8-AAD7-44EB-8DA4-43CC738C71FB}" type="datetimeFigureOut">
              <a:rPr lang="ru-RU" smtClean="0"/>
              <a:t>24.11.20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53AEE1-6D74-4CD1-93F6-BD538165AF2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28AAE8-AAD7-44EB-8DA4-43CC738C71FB}" type="datetimeFigureOut">
              <a:rPr lang="ru-RU" smtClean="0"/>
              <a:t>24.11.20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53AEE1-6D74-4CD1-93F6-BD538165AF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8828AAE8-AAD7-44EB-8DA4-43CC738C71FB}" type="datetimeFigureOut">
              <a:rPr lang="ru-RU" smtClean="0"/>
              <a:t>24.11.20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353AEE1-6D74-4CD1-93F6-BD538165AF2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8828AAE8-AAD7-44EB-8DA4-43CC738C71FB}" type="datetimeFigureOut">
              <a:rPr lang="ru-RU" smtClean="0"/>
              <a:t>24.11.20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353AEE1-6D74-4CD1-93F6-BD538165AF2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8828AAE8-AAD7-44EB-8DA4-43CC738C71FB}" type="datetimeFigureOut">
              <a:rPr lang="ru-RU" smtClean="0"/>
              <a:t>24.11.20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353AEE1-6D74-4CD1-93F6-BD538165AF2F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Окружающий мир  4 класс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</a:rPr>
              <a:t>Тест по теме:</a:t>
            </a:r>
          </a:p>
          <a:p>
            <a:pPr marL="0" indent="0" algn="ctr">
              <a:buNone/>
            </a:pPr>
            <a:r>
              <a:rPr lang="ru-RU" sz="480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4800" smtClean="0">
                <a:solidFill>
                  <a:schemeClr val="accent6">
                    <a:lumMod val="75000"/>
                  </a:schemeClr>
                </a:solidFill>
              </a:rPr>
              <a:t>«Наши </a:t>
            </a:r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</a:rPr>
              <a:t>подземные богатства»</a:t>
            </a:r>
          </a:p>
          <a:p>
            <a:pPr marL="0" indent="0" algn="ctr">
              <a:buNone/>
            </a:pPr>
            <a:endParaRPr lang="ru-RU" sz="48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r">
              <a:buNone/>
            </a:pPr>
            <a:r>
              <a:rPr lang="ru-RU" sz="28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МБОУ  «Еланская СОШ»</a:t>
            </a:r>
          </a:p>
          <a:p>
            <a:pPr marL="0" indent="0" algn="r">
              <a:buNone/>
            </a:pPr>
            <a:r>
              <a:rPr lang="ru-RU" sz="28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Попова Л.И.</a:t>
            </a:r>
            <a:endParaRPr lang="ru-RU" sz="28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6619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5400" dirty="0" smtClean="0"/>
              <a:t>9. </a:t>
            </a:r>
            <a:r>
              <a:rPr lang="ru-RU" sz="5400" dirty="0"/>
              <a:t>Какое полезное ископаемое </a:t>
            </a:r>
            <a:r>
              <a:rPr lang="ru-RU" sz="5400" dirty="0" smtClean="0"/>
              <a:t>не является горючим?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819400"/>
            <a:ext cx="8442314" cy="3633936"/>
          </a:xfrm>
        </p:spPr>
        <p:txBody>
          <a:bodyPr>
            <a:normAutofit/>
          </a:bodyPr>
          <a:lstStyle/>
          <a:p>
            <a:pPr algn="l"/>
            <a:r>
              <a:rPr lang="ru-RU" sz="6000" dirty="0" smtClean="0"/>
              <a:t>А) известняк</a:t>
            </a:r>
          </a:p>
          <a:p>
            <a:pPr algn="l"/>
            <a:r>
              <a:rPr lang="ru-RU" sz="6000" dirty="0" smtClean="0"/>
              <a:t>Б) торф</a:t>
            </a:r>
          </a:p>
          <a:p>
            <a:pPr algn="l"/>
            <a:r>
              <a:rPr lang="ru-RU" sz="6000" dirty="0" smtClean="0"/>
              <a:t>В) уголь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8526910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5400" dirty="0" smtClean="0"/>
              <a:t>10. </a:t>
            </a:r>
            <a:r>
              <a:rPr lang="ru-RU" sz="5400" dirty="0"/>
              <a:t>Какое полезное ископаемое </a:t>
            </a:r>
            <a:r>
              <a:rPr lang="ru-RU" sz="5400" dirty="0" smtClean="0"/>
              <a:t>добывают в шахтах?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819400"/>
            <a:ext cx="8442314" cy="3777952"/>
          </a:xfrm>
        </p:spPr>
        <p:txBody>
          <a:bodyPr>
            <a:normAutofit/>
          </a:bodyPr>
          <a:lstStyle/>
          <a:p>
            <a:pPr algn="l"/>
            <a:r>
              <a:rPr lang="ru-RU" sz="6000" dirty="0" smtClean="0"/>
              <a:t>А) железную руду</a:t>
            </a:r>
          </a:p>
          <a:p>
            <a:pPr algn="l"/>
            <a:r>
              <a:rPr lang="ru-RU" sz="6000" dirty="0" smtClean="0"/>
              <a:t>Б) нефть</a:t>
            </a:r>
          </a:p>
          <a:p>
            <a:pPr algn="l"/>
            <a:r>
              <a:rPr lang="ru-RU" sz="6000" dirty="0" smtClean="0"/>
              <a:t>В) песок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7485561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234" y="381000"/>
            <a:ext cx="8229600" cy="6072335"/>
          </a:xfrm>
        </p:spPr>
        <p:txBody>
          <a:bodyPr numCol="2">
            <a:normAutofit fontScale="90000"/>
          </a:bodyPr>
          <a:lstStyle/>
          <a:p>
            <a:pPr algn="l"/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/>
              <a:t/>
            </a:r>
            <a:br>
              <a:rPr lang="ru-RU" sz="8000" dirty="0"/>
            </a:b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7300" dirty="0" smtClean="0"/>
              <a:t>1 в</a:t>
            </a:r>
            <a:br>
              <a:rPr lang="ru-RU" sz="7300" dirty="0" smtClean="0"/>
            </a:br>
            <a:r>
              <a:rPr lang="ru-RU" sz="7300" dirty="0" smtClean="0"/>
              <a:t>2 б</a:t>
            </a:r>
            <a:br>
              <a:rPr lang="ru-RU" sz="7300" dirty="0" smtClean="0"/>
            </a:br>
            <a:r>
              <a:rPr lang="ru-RU" sz="7300" dirty="0" smtClean="0"/>
              <a:t>3 в</a:t>
            </a:r>
            <a:br>
              <a:rPr lang="ru-RU" sz="7300" dirty="0" smtClean="0"/>
            </a:br>
            <a:r>
              <a:rPr lang="ru-RU" sz="7300" dirty="0" smtClean="0"/>
              <a:t>4 а</a:t>
            </a:r>
            <a:br>
              <a:rPr lang="ru-RU" sz="7300" dirty="0" smtClean="0"/>
            </a:br>
            <a:r>
              <a:rPr lang="ru-RU" sz="7300" dirty="0" smtClean="0"/>
              <a:t>5 б</a:t>
            </a:r>
            <a:br>
              <a:rPr lang="ru-RU" sz="7300" dirty="0" smtClean="0"/>
            </a:br>
            <a:r>
              <a:rPr lang="ru-RU" sz="7300" dirty="0"/>
              <a:t/>
            </a:r>
            <a:br>
              <a:rPr lang="ru-RU" sz="7300" dirty="0"/>
            </a:br>
            <a:r>
              <a:rPr lang="ru-RU" sz="7300" dirty="0" smtClean="0"/>
              <a:t/>
            </a:r>
            <a:br>
              <a:rPr lang="ru-RU" sz="7300" dirty="0" smtClean="0"/>
            </a:br>
            <a:r>
              <a:rPr lang="ru-RU" sz="7300" dirty="0"/>
              <a:t/>
            </a:r>
            <a:br>
              <a:rPr lang="ru-RU" sz="7300" dirty="0"/>
            </a:br>
            <a:r>
              <a:rPr lang="ru-RU" sz="7300" dirty="0" smtClean="0"/>
              <a:t>6 в</a:t>
            </a:r>
            <a:br>
              <a:rPr lang="ru-RU" sz="7300" dirty="0" smtClean="0"/>
            </a:br>
            <a:r>
              <a:rPr lang="ru-RU" sz="7300" dirty="0" smtClean="0"/>
              <a:t>7 б</a:t>
            </a:r>
            <a:br>
              <a:rPr lang="ru-RU" sz="7300" dirty="0" smtClean="0"/>
            </a:br>
            <a:r>
              <a:rPr lang="ru-RU" sz="7300" dirty="0" smtClean="0"/>
              <a:t>8 в</a:t>
            </a:r>
            <a:br>
              <a:rPr lang="ru-RU" sz="7300" dirty="0" smtClean="0"/>
            </a:br>
            <a:r>
              <a:rPr lang="ru-RU" sz="7300" dirty="0" smtClean="0"/>
              <a:t>9 а</a:t>
            </a:r>
            <a:br>
              <a:rPr lang="ru-RU" sz="7300" dirty="0" smtClean="0"/>
            </a:br>
            <a:r>
              <a:rPr lang="ru-RU" sz="7300" dirty="0" smtClean="0"/>
              <a:t>10 а</a:t>
            </a:r>
            <a:endParaRPr lang="ru-RU" sz="73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260647"/>
            <a:ext cx="7218178" cy="792089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Проверим тест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3844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234" y="381000"/>
            <a:ext cx="8229600" cy="6000327"/>
          </a:xfrm>
        </p:spPr>
        <p:txBody>
          <a:bodyPr>
            <a:normAutofit/>
          </a:bodyPr>
          <a:lstStyle/>
          <a:p>
            <a:pPr algn="ctr"/>
            <a:r>
              <a:rPr lang="ru-RU" sz="9600" dirty="0"/>
              <a:t>10 б – </a:t>
            </a:r>
            <a:r>
              <a:rPr lang="ru-RU" sz="9600" dirty="0">
                <a:solidFill>
                  <a:srgbClr val="FF0000"/>
                </a:solidFill>
              </a:rPr>
              <a:t>5</a:t>
            </a:r>
            <a:r>
              <a:rPr lang="ru-RU" sz="9600" dirty="0"/>
              <a:t/>
            </a:r>
            <a:br>
              <a:rPr lang="ru-RU" sz="9600" dirty="0"/>
            </a:br>
            <a:r>
              <a:rPr lang="ru-RU" sz="9600" dirty="0"/>
              <a:t>9-8 б – </a:t>
            </a:r>
            <a:r>
              <a:rPr lang="ru-RU" sz="9600" dirty="0">
                <a:solidFill>
                  <a:srgbClr val="FF0000"/>
                </a:solidFill>
              </a:rPr>
              <a:t>4</a:t>
            </a:r>
            <a:r>
              <a:rPr lang="ru-RU" sz="9600" dirty="0"/>
              <a:t/>
            </a:r>
            <a:br>
              <a:rPr lang="ru-RU" sz="9600" dirty="0"/>
            </a:br>
            <a:r>
              <a:rPr lang="ru-RU" sz="9600" dirty="0"/>
              <a:t>7-6 б – </a:t>
            </a:r>
            <a:r>
              <a:rPr lang="ru-RU" sz="9600" dirty="0">
                <a:solidFill>
                  <a:srgbClr val="FF0000"/>
                </a:solidFill>
              </a:rPr>
              <a:t>3</a:t>
            </a:r>
            <a:br>
              <a:rPr lang="ru-RU" sz="9600" dirty="0">
                <a:solidFill>
                  <a:srgbClr val="FF0000"/>
                </a:solidFill>
              </a:rPr>
            </a:br>
            <a:r>
              <a:rPr lang="ru-RU" sz="9600" dirty="0"/>
              <a:t>5 б - </a:t>
            </a:r>
            <a:r>
              <a:rPr lang="ru-RU" sz="9600" dirty="0">
                <a:solidFill>
                  <a:srgbClr val="FF0000"/>
                </a:solidFill>
              </a:rPr>
              <a:t>2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33600" y="6381328"/>
            <a:ext cx="6560234" cy="288032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2777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5400" dirty="0" smtClean="0"/>
              <a:t>1. К какой группе полезных ископаемых относится гранит?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819400"/>
            <a:ext cx="8442314" cy="3633936"/>
          </a:xfrm>
        </p:spPr>
        <p:txBody>
          <a:bodyPr>
            <a:normAutofit/>
          </a:bodyPr>
          <a:lstStyle/>
          <a:p>
            <a:pPr algn="l"/>
            <a:r>
              <a:rPr lang="ru-RU" sz="6000" dirty="0" smtClean="0"/>
              <a:t>А) горючие</a:t>
            </a:r>
          </a:p>
          <a:p>
            <a:pPr algn="l"/>
            <a:r>
              <a:rPr lang="ru-RU" sz="6000" dirty="0" smtClean="0"/>
              <a:t>Б) рудные</a:t>
            </a:r>
          </a:p>
          <a:p>
            <a:pPr algn="l"/>
            <a:r>
              <a:rPr lang="ru-RU" sz="6000" dirty="0" smtClean="0"/>
              <a:t>В) строительные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3965634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5400" dirty="0" smtClean="0"/>
              <a:t>2. Какое свойство глины используется в промышленности?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924944"/>
            <a:ext cx="8442314" cy="3672408"/>
          </a:xfrm>
        </p:spPr>
        <p:txBody>
          <a:bodyPr>
            <a:normAutofit/>
          </a:bodyPr>
          <a:lstStyle/>
          <a:p>
            <a:pPr algn="l"/>
            <a:r>
              <a:rPr lang="ru-RU" sz="6000" dirty="0" smtClean="0"/>
              <a:t>А) горючесть</a:t>
            </a:r>
          </a:p>
          <a:p>
            <a:pPr algn="l"/>
            <a:r>
              <a:rPr lang="ru-RU" sz="6000" dirty="0" smtClean="0"/>
              <a:t>Б) пластичность</a:t>
            </a:r>
          </a:p>
          <a:p>
            <a:pPr algn="l"/>
            <a:r>
              <a:rPr lang="ru-RU" sz="6000" dirty="0" smtClean="0"/>
              <a:t>В) прочность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122003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5400" dirty="0" smtClean="0"/>
              <a:t>3. Какое полезное ископаемое является жидким?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819400"/>
            <a:ext cx="8442314" cy="3705944"/>
          </a:xfrm>
        </p:spPr>
        <p:txBody>
          <a:bodyPr>
            <a:normAutofit/>
          </a:bodyPr>
          <a:lstStyle/>
          <a:p>
            <a:pPr algn="l"/>
            <a:r>
              <a:rPr lang="ru-RU" sz="6000" dirty="0" smtClean="0"/>
              <a:t>А) глина</a:t>
            </a:r>
          </a:p>
          <a:p>
            <a:pPr algn="l"/>
            <a:r>
              <a:rPr lang="ru-RU" sz="6000" dirty="0" smtClean="0"/>
              <a:t>Б) газ</a:t>
            </a:r>
          </a:p>
          <a:p>
            <a:pPr algn="l"/>
            <a:r>
              <a:rPr lang="ru-RU" sz="6000" dirty="0" smtClean="0"/>
              <a:t>В) нефть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858176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5400" dirty="0" smtClean="0"/>
              <a:t>4.К </a:t>
            </a:r>
            <a:r>
              <a:rPr lang="ru-RU" sz="5400" dirty="0"/>
              <a:t>какой группе полезных ископаемых относится </a:t>
            </a:r>
            <a:r>
              <a:rPr lang="ru-RU" sz="5400" dirty="0" smtClean="0"/>
              <a:t>торф?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819400"/>
            <a:ext cx="8442314" cy="3633936"/>
          </a:xfrm>
        </p:spPr>
        <p:txBody>
          <a:bodyPr>
            <a:normAutofit/>
          </a:bodyPr>
          <a:lstStyle/>
          <a:p>
            <a:pPr algn="l"/>
            <a:r>
              <a:rPr lang="ru-RU" sz="6000" dirty="0" smtClean="0"/>
              <a:t>А) горючие</a:t>
            </a:r>
          </a:p>
          <a:p>
            <a:pPr algn="l"/>
            <a:r>
              <a:rPr lang="ru-RU" sz="6000" dirty="0" smtClean="0"/>
              <a:t>Б) рудные</a:t>
            </a:r>
          </a:p>
          <a:p>
            <a:pPr algn="l"/>
            <a:r>
              <a:rPr lang="ru-RU" sz="6000" dirty="0" smtClean="0"/>
              <a:t>В) строительные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526158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5400" dirty="0" smtClean="0"/>
              <a:t>5. Какое свойство железной руды считается главным?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819400"/>
            <a:ext cx="8442314" cy="3705944"/>
          </a:xfrm>
        </p:spPr>
        <p:txBody>
          <a:bodyPr>
            <a:normAutofit/>
          </a:bodyPr>
          <a:lstStyle/>
          <a:p>
            <a:pPr algn="l"/>
            <a:r>
              <a:rPr lang="ru-RU" sz="6000" dirty="0" smtClean="0"/>
              <a:t>А) пластичность</a:t>
            </a:r>
          </a:p>
          <a:p>
            <a:pPr algn="l"/>
            <a:r>
              <a:rPr lang="ru-RU" sz="6000" dirty="0" smtClean="0"/>
              <a:t>Б) плавкость</a:t>
            </a:r>
          </a:p>
          <a:p>
            <a:pPr algn="l"/>
            <a:r>
              <a:rPr lang="ru-RU" sz="6000" dirty="0" smtClean="0"/>
              <a:t>В) прочность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5500488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>6. Какая горная порода образовалась в недрах Земли из остатков древних растений?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2819400"/>
            <a:ext cx="8514322" cy="3777952"/>
          </a:xfrm>
        </p:spPr>
        <p:txBody>
          <a:bodyPr>
            <a:normAutofit/>
          </a:bodyPr>
          <a:lstStyle/>
          <a:p>
            <a:pPr algn="l"/>
            <a:r>
              <a:rPr lang="ru-RU" sz="6000" dirty="0" smtClean="0"/>
              <a:t>А) гранит</a:t>
            </a:r>
          </a:p>
          <a:p>
            <a:pPr algn="l"/>
            <a:r>
              <a:rPr lang="ru-RU" sz="6000" dirty="0" smtClean="0"/>
              <a:t>Б) нефть</a:t>
            </a:r>
          </a:p>
          <a:p>
            <a:pPr algn="l"/>
            <a:r>
              <a:rPr lang="ru-RU" sz="6000" dirty="0" smtClean="0"/>
              <a:t>В) уголь 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1652057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>7. Какое полезное ископаемое не используется для отопления помещений?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819400"/>
            <a:ext cx="8442314" cy="3705944"/>
          </a:xfrm>
        </p:spPr>
        <p:txBody>
          <a:bodyPr>
            <a:normAutofit/>
          </a:bodyPr>
          <a:lstStyle/>
          <a:p>
            <a:pPr algn="l"/>
            <a:r>
              <a:rPr lang="ru-RU" sz="6000" dirty="0" smtClean="0"/>
              <a:t>А) газ</a:t>
            </a:r>
          </a:p>
          <a:p>
            <a:pPr algn="l"/>
            <a:r>
              <a:rPr lang="ru-RU" sz="6000" dirty="0" smtClean="0"/>
              <a:t>Б) нефть</a:t>
            </a:r>
          </a:p>
          <a:p>
            <a:pPr algn="l"/>
            <a:r>
              <a:rPr lang="ru-RU" sz="6000" dirty="0" smtClean="0"/>
              <a:t>В) торф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40750700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5400" dirty="0" smtClean="0"/>
              <a:t>8. Какое полезное ископаемое легче воды?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819400"/>
            <a:ext cx="8442314" cy="3705944"/>
          </a:xfrm>
        </p:spPr>
        <p:txBody>
          <a:bodyPr>
            <a:normAutofit/>
          </a:bodyPr>
          <a:lstStyle/>
          <a:p>
            <a:pPr algn="l"/>
            <a:r>
              <a:rPr lang="ru-RU" sz="6000" dirty="0" smtClean="0"/>
              <a:t>А) песок</a:t>
            </a:r>
          </a:p>
          <a:p>
            <a:pPr algn="l"/>
            <a:r>
              <a:rPr lang="ru-RU" sz="6000" dirty="0" smtClean="0"/>
              <a:t>Б) уголь</a:t>
            </a:r>
          </a:p>
          <a:p>
            <a:pPr algn="l"/>
            <a:r>
              <a:rPr lang="ru-RU" sz="6000" dirty="0" smtClean="0"/>
              <a:t>В) торф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8294419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33</TotalTime>
  <Words>214</Words>
  <Application>Microsoft Macintosh PowerPoint</Application>
  <PresentationFormat>Экран (4:3)</PresentationFormat>
  <Paragraphs>49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Cambria</vt:lpstr>
      <vt:lpstr>Rockwell</vt:lpstr>
      <vt:lpstr>Wingdings 2</vt:lpstr>
      <vt:lpstr>Литейная</vt:lpstr>
      <vt:lpstr>Окружающий мир  4 класс</vt:lpstr>
      <vt:lpstr>1. К какой группе полезных ископаемых относится гранит?</vt:lpstr>
      <vt:lpstr>2. Какое свойство глины используется в промышленности?</vt:lpstr>
      <vt:lpstr>3. Какое полезное ископаемое является жидким?</vt:lpstr>
      <vt:lpstr>4.К какой группе полезных ископаемых относится торф?</vt:lpstr>
      <vt:lpstr>5. Какое свойство железной руды считается главным?</vt:lpstr>
      <vt:lpstr>6. Какая горная порода образовалась в недрах Земли из остатков древних растений?</vt:lpstr>
      <vt:lpstr>7. Какое полезное ископаемое не используется для отопления помещений? </vt:lpstr>
      <vt:lpstr>8. Какое полезное ископаемое легче воды?</vt:lpstr>
      <vt:lpstr>9. Какое полезное ископаемое не является горючим?</vt:lpstr>
      <vt:lpstr>10. Какое полезное ископаемое добывают в шахтах?</vt:lpstr>
      <vt:lpstr>   1 в 2 б 3 в 4 а 5 б    6 в 7 б 8 в 9 а 10 а</vt:lpstr>
      <vt:lpstr>10 б – 5 9-8 б – 4 7-6 б – 3 5 б - 2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К какой группе полезных ископаемых относится гранит?</dc:title>
  <dc:creator>Ноутбук</dc:creator>
  <cp:lastModifiedBy>Пользователь Microsoft Office</cp:lastModifiedBy>
  <cp:revision>5</cp:revision>
  <dcterms:created xsi:type="dcterms:W3CDTF">2014-12-08T14:05:06Z</dcterms:created>
  <dcterms:modified xsi:type="dcterms:W3CDTF">2020-11-24T13:34:33Z</dcterms:modified>
</cp:coreProperties>
</file>